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7" r:id="rId5"/>
    <p:sldId id="261" r:id="rId6"/>
    <p:sldId id="272" r:id="rId7"/>
    <p:sldId id="276" r:id="rId8"/>
    <p:sldId id="278" r:id="rId9"/>
    <p:sldId id="279" r:id="rId10"/>
    <p:sldId id="280" r:id="rId11"/>
    <p:sldId id="281" r:id="rId12"/>
    <p:sldId id="266" r:id="rId13"/>
    <p:sldId id="273" r:id="rId14"/>
    <p:sldId id="28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44"/>
    <p:restoredTop sz="94628"/>
  </p:normalViewPr>
  <p:slideViewPr>
    <p:cSldViewPr snapToGrid="0" snapToObjects="1">
      <p:cViewPr varScale="1">
        <p:scale>
          <a:sx n="94" d="100"/>
          <a:sy n="94" d="100"/>
        </p:scale>
        <p:origin x="22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91023839"/>
        <c:axId val="1690329023"/>
      </c:barChart>
      <c:catAx>
        <c:axId val="1691023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0329023"/>
        <c:crosses val="autoZero"/>
        <c:auto val="1"/>
        <c:lblAlgn val="ctr"/>
        <c:lblOffset val="100"/>
        <c:noMultiLvlLbl val="0"/>
      </c:catAx>
      <c:valAx>
        <c:axId val="1690329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023839"/>
        <c:crosses val="autoZero"/>
        <c:crossBetween val="between"/>
      </c:valAx>
      <c:spPr>
        <a:solidFill>
          <a:schemeClr val="tx2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Airline vs Car travel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Facts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 custLinFactNeighborX="-15955" custLinFactNeighborY="-11216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Find a destination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1</a:t>
          </a:r>
          <a:endParaRPr lang="en-US" dirty="0">
            <a:solidFill>
              <a:schemeClr val="bg2"/>
            </a:solidFill>
          </a:endParaRP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Book a flight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2</a:t>
          </a:r>
          <a:endParaRPr lang="en-US" dirty="0">
            <a:solidFill>
              <a:schemeClr val="bg2"/>
            </a:solidFill>
          </a:endParaRP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/>
            <a:t>Travel safe</a:t>
          </a:r>
          <a:endParaRPr lang="en-US" sz="1400" dirty="0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3</a:t>
          </a:r>
          <a:endParaRPr lang="en-US" dirty="0">
            <a:solidFill>
              <a:schemeClr val="bg2"/>
            </a:solidFill>
          </a:endParaRP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0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 Airline vs Car travel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7955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 Facts</a:t>
          </a:r>
        </a:p>
      </dsp:txBody>
      <dsp:txXfrm>
        <a:off x="1181573" y="2557955"/>
        <a:ext cx="4995202" cy="1023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031504" y="723664"/>
          <a:ext cx="82279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903662" y="654586"/>
          <a:ext cx="94620" cy="17711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17500" y="312545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1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637925" y="432970"/>
        <a:ext cx="581460" cy="581460"/>
      </dsp:txXfrm>
    </dsp:sp>
    <dsp:sp modelId="{12DC819D-BB19-CE49-AFEB-155922B01406}">
      <dsp:nvSpPr>
        <dsp:cNvPr id="0" name=""/>
        <dsp:cNvSpPr/>
      </dsp:nvSpPr>
      <dsp:spPr>
        <a:xfrm>
          <a:off x="3016" y="1299893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Find a destination</a:t>
          </a:r>
        </a:p>
      </dsp:txBody>
      <dsp:txXfrm>
        <a:off x="3016" y="1670149"/>
        <a:ext cx="1851278" cy="1595344"/>
      </dsp:txXfrm>
    </dsp:sp>
    <dsp:sp modelId="{4A0B88BF-91DC-214E-A662-99F2E5E1AA6F}">
      <dsp:nvSpPr>
        <dsp:cNvPr id="0" name=""/>
        <dsp:cNvSpPr/>
      </dsp:nvSpPr>
      <dsp:spPr>
        <a:xfrm>
          <a:off x="2059992" y="725063"/>
          <a:ext cx="1851278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960639" y="655750"/>
          <a:ext cx="94620" cy="178327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574476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2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2694901" y="434369"/>
        <a:ext cx="581460" cy="581460"/>
      </dsp:txXfrm>
    </dsp:sp>
    <dsp:sp modelId="{EA4D4141-C1BF-E74E-8ECF-933FF6EE68D4}">
      <dsp:nvSpPr>
        <dsp:cNvPr id="0" name=""/>
        <dsp:cNvSpPr/>
      </dsp:nvSpPr>
      <dsp:spPr>
        <a:xfrm>
          <a:off x="2059992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Book a flight</a:t>
          </a:r>
        </a:p>
      </dsp:txBody>
      <dsp:txXfrm>
        <a:off x="2059992" y="1673510"/>
        <a:ext cx="1851278" cy="1595344"/>
      </dsp:txXfrm>
    </dsp:sp>
    <dsp:sp modelId="{EBC17C66-42F5-8741-9366-67B899EB8470}">
      <dsp:nvSpPr>
        <dsp:cNvPr id="0" name=""/>
        <dsp:cNvSpPr/>
      </dsp:nvSpPr>
      <dsp:spPr>
        <a:xfrm>
          <a:off x="4116969" y="725063"/>
          <a:ext cx="92563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631453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3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4751878" y="434369"/>
        <a:ext cx="581460" cy="581460"/>
      </dsp:txXfrm>
    </dsp:sp>
    <dsp:sp modelId="{2CCAA94D-0D9E-CB40-97A3-00A05F4F0DC2}">
      <dsp:nvSpPr>
        <dsp:cNvPr id="0" name=""/>
        <dsp:cNvSpPr/>
      </dsp:nvSpPr>
      <dsp:spPr>
        <a:xfrm>
          <a:off x="4116969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Travel safe</a:t>
          </a:r>
          <a:endParaRPr lang="en-US" sz="1400" kern="1200" dirty="0"/>
        </a:p>
      </dsp:txBody>
      <dsp:txXfrm>
        <a:off x="4116969" y="1673510"/>
        <a:ext cx="1851278" cy="159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82F09F1E-EF18-DF45-A080-B9F70041410A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7137400" cy="11506200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8/13/21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8/13/21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9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68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98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5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861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53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32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7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htsa.gov/research-data/fatality-analysis-reporting-system-fars" TargetMode="External"/><Relationship Id="rId13" Type="http://schemas.openxmlformats.org/officeDocument/2006/relationships/hyperlink" Target="http://www.baaa-acro.com/statistics" TargetMode="External"/><Relationship Id="rId3" Type="http://schemas.openxmlformats.org/officeDocument/2006/relationships/image" Target="../media/image28.png"/><Relationship Id="rId7" Type="http://schemas.openxmlformats.org/officeDocument/2006/relationships/hyperlink" Target="https://one.nhtsa.gov/Data" TargetMode="External"/><Relationship Id="rId12" Type="http://schemas.openxmlformats.org/officeDocument/2006/relationships/hyperlink" Target="http://web.mit.edu/airlinedata/www/Traffic&amp;Capacity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google.com/spreadsheets/d/1SDp7p1y6m7N5xD5_fpOkYOrJvd68V7iy6etXy2cetb8/edit#gid=1448957446" TargetMode="External"/><Relationship Id="rId11" Type="http://schemas.openxmlformats.org/officeDocument/2006/relationships/hyperlink" Target="http://airlines.org/data/" TargetMode="External"/><Relationship Id="rId5" Type="http://schemas.openxmlformats.org/officeDocument/2006/relationships/hyperlink" Target="https://aviation-safety.net/" TargetMode="External"/><Relationship Id="rId10" Type="http://schemas.openxmlformats.org/officeDocument/2006/relationships/hyperlink" Target="https://data.world/datasets/crash" TargetMode="External"/><Relationship Id="rId4" Type="http://schemas.openxmlformats.org/officeDocument/2006/relationships/hyperlink" Target="https://github.com/fivethirtyeight/data/tree/master/airline-safety" TargetMode="External"/><Relationship Id="rId9" Type="http://schemas.openxmlformats.org/officeDocument/2006/relationships/hyperlink" Target="https://catalog.data.gov/dataset?tags=traffic" TargetMode="External"/><Relationship Id="rId14" Type="http://schemas.openxmlformats.org/officeDocument/2006/relationships/hyperlink" Target="https://aviation-safety.net/database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4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Data" Target="../diagrams/data1.xml"/><Relationship Id="rId11" Type="http://schemas.openxmlformats.org/officeDocument/2006/relationships/image" Target="../media/image2.png"/><Relationship Id="rId5" Type="http://schemas.openxmlformats.org/officeDocument/2006/relationships/image" Target="../media/image3.jpe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2.xml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1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jpeg"/><Relationship Id="rId12" Type="http://schemas.microsoft.com/office/2007/relationships/diagramDrawing" Target="../diagrams/drawing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5.jpeg"/><Relationship Id="rId11" Type="http://schemas.openxmlformats.org/officeDocument/2006/relationships/diagramColors" Target="../diagrams/colors2.xml"/><Relationship Id="rId5" Type="http://schemas.openxmlformats.org/officeDocument/2006/relationships/image" Target="../media/image24.jpeg"/><Relationship Id="rId10" Type="http://schemas.openxmlformats.org/officeDocument/2006/relationships/diagramQuickStyle" Target="../diagrams/quickStyle2.xml"/><Relationship Id="rId4" Type="http://schemas.openxmlformats.org/officeDocument/2006/relationships/notesSlide" Target="../notesSlides/notesSlide9.xml"/><Relationship Id="rId9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</a:rPr>
              <a:t>Traveling by air is safer than automobile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DSC640 – FINAL PROJECT</a:t>
            </a:r>
          </a:p>
          <a:p>
            <a:r>
              <a:rPr lang="en-US" sz="1600" dirty="0">
                <a:solidFill>
                  <a:schemeClr val="bg2"/>
                </a:solidFill>
              </a:rPr>
              <a:t>BELLEVUE UNIVERSITY</a:t>
            </a:r>
          </a:p>
          <a:p>
            <a:r>
              <a:rPr lang="en-US" sz="1600" dirty="0">
                <a:solidFill>
                  <a:schemeClr val="bg2"/>
                </a:solidFill>
              </a:rPr>
              <a:t>THIP RATTANAVILAY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ACEFA56-D747-5A4C-B56C-70BCCBFD8E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6"/>
    </mc:Choice>
    <mc:Fallback>
      <p:transition spd="slow" advTm="6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you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4813263-26D6-3848-8A7B-F9C4D655B7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2"/>
    </mc:Choice>
    <mc:Fallback>
      <p:transition spd="slow" advTm="1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EBDFD9-BBA4-974F-BBF3-A6AC21C81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1A96B9-F717-4812-9DB0-C99D99462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60" y="1137137"/>
            <a:ext cx="9867482" cy="457032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226038F9-8CE0-4A41-9EF0-3A27023DE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BB5C5996-5C1E-4768-90AE-87BED835C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8138" y="1455058"/>
            <a:ext cx="4680775" cy="984959"/>
          </a:xfrm>
        </p:spPr>
        <p:txBody>
          <a:bodyPr>
            <a:normAutofit/>
          </a:bodyPr>
          <a:lstStyle/>
          <a:p>
            <a:r>
              <a:rPr lang="en-US" sz="4400" dirty="0"/>
              <a:t>References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163" y="2442510"/>
            <a:ext cx="6831673" cy="281793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u="sng" dirty="0">
                <a:hlinkClick r:id="rId4"/>
              </a:rPr>
              <a:t>Airline Safety</a:t>
            </a:r>
            <a:r>
              <a:rPr lang="en-US" dirty="0"/>
              <a:t>, GitHub</a:t>
            </a:r>
          </a:p>
          <a:p>
            <a:pPr algn="l"/>
            <a:r>
              <a:rPr lang="en-US" u="sng" dirty="0">
                <a:hlinkClick r:id="rId5"/>
              </a:rPr>
              <a:t>Aviation Safety Network</a:t>
            </a:r>
            <a:r>
              <a:rPr lang="en-US" dirty="0"/>
              <a:t>, Flight Safety Foundation</a:t>
            </a:r>
          </a:p>
          <a:p>
            <a:pPr algn="l"/>
            <a:r>
              <a:rPr lang="en-US" u="sng" dirty="0">
                <a:hlinkClick r:id="rId6"/>
              </a:rPr>
              <a:t>Accidents and Fatalities Pery Year</a:t>
            </a:r>
            <a:endParaRPr lang="en-US" u="sng" dirty="0"/>
          </a:p>
          <a:p>
            <a:pPr algn="l"/>
            <a:r>
              <a:rPr lang="en-US" u="sng" dirty="0">
                <a:hlinkClick r:id="rId7"/>
              </a:rPr>
              <a:t>Crash Stats &amp; Reports</a:t>
            </a:r>
            <a:r>
              <a:rPr lang="en-US" dirty="0"/>
              <a:t>, NHTSA</a:t>
            </a:r>
          </a:p>
          <a:p>
            <a:pPr algn="l"/>
            <a:r>
              <a:rPr lang="en-US" u="sng" dirty="0">
                <a:hlinkClick r:id="rId8"/>
              </a:rPr>
              <a:t>Fatality Analysis Reporting System (FARS)</a:t>
            </a:r>
            <a:r>
              <a:rPr lang="en-US" dirty="0"/>
              <a:t>, NHTSA</a:t>
            </a:r>
          </a:p>
          <a:p>
            <a:pPr algn="l"/>
            <a:r>
              <a:rPr lang="en-US" u="sng" dirty="0">
                <a:hlinkClick r:id="rId9"/>
              </a:rPr>
              <a:t>Data Catalog</a:t>
            </a:r>
            <a:r>
              <a:rPr lang="en-US" dirty="0"/>
              <a:t>, </a:t>
            </a:r>
            <a:r>
              <a:rPr lang="en-US" dirty="0" err="1"/>
              <a:t>Data.Gov</a:t>
            </a:r>
            <a:endParaRPr lang="en-US" dirty="0"/>
          </a:p>
          <a:p>
            <a:pPr algn="l"/>
            <a:r>
              <a:rPr lang="en-US" u="sng" dirty="0">
                <a:hlinkClick r:id="rId10"/>
              </a:rPr>
              <a:t>Crash Datasets</a:t>
            </a:r>
            <a:r>
              <a:rPr lang="en-US" dirty="0"/>
              <a:t>, </a:t>
            </a:r>
            <a:r>
              <a:rPr lang="en-US" dirty="0" err="1"/>
              <a:t>Data.World</a:t>
            </a:r>
            <a:endParaRPr lang="en-US" dirty="0"/>
          </a:p>
          <a:p>
            <a:pPr algn="l"/>
            <a:r>
              <a:rPr lang="en-US" u="sng" dirty="0">
                <a:hlinkClick r:id="rId11"/>
              </a:rPr>
              <a:t>Economic Impact of Commercial Aviation By State</a:t>
            </a:r>
            <a:r>
              <a:rPr lang="en-US" dirty="0"/>
              <a:t>, Airlines for America</a:t>
            </a:r>
          </a:p>
          <a:p>
            <a:pPr algn="l"/>
            <a:r>
              <a:rPr lang="en-US" u="sng" dirty="0">
                <a:hlinkClick r:id="rId12"/>
              </a:rPr>
              <a:t>Traffic and Capacity by Operating Region</a:t>
            </a:r>
            <a:r>
              <a:rPr lang="en-US" dirty="0"/>
              <a:t>, Airline Data Project</a:t>
            </a:r>
          </a:p>
          <a:p>
            <a:pPr algn="l"/>
            <a:r>
              <a:rPr lang="en-US" u="sng" dirty="0">
                <a:hlinkClick r:id="rId13"/>
              </a:rPr>
              <a:t>Statistics</a:t>
            </a:r>
            <a:r>
              <a:rPr lang="en-US" dirty="0"/>
              <a:t>, Bureau of Aircraft Accident Archives</a:t>
            </a:r>
          </a:p>
          <a:p>
            <a:pPr algn="l"/>
            <a:r>
              <a:rPr lang="en-US" u="sng" dirty="0">
                <a:hlinkClick r:id="rId14"/>
              </a:rPr>
              <a:t>ASN Aviation Safety Database</a:t>
            </a:r>
            <a:r>
              <a:rPr lang="en-US" dirty="0"/>
              <a:t>, Aviation Safety Network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737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3" y="685800"/>
            <a:ext cx="6363295" cy="14859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AIRLINE REMAIN ONE OF THE SAFEST WAY TO TRAVEL</a:t>
            </a: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78956841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AB75A2D-444A-A94C-AD4D-B316B5E9AF44}"/>
              </a:ext>
            </a:extLst>
          </p:cNvPr>
          <p:cNvSpPr/>
          <p:nvPr/>
        </p:nvSpPr>
        <p:spPr>
          <a:xfrm>
            <a:off x="6339297" y="2595890"/>
            <a:ext cx="1371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2800" dirty="0"/>
              <a:t>Reports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375B0DC-238F-1C46-BD74-D2C4E1EBA9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03"/>
    </mc:Choice>
    <mc:Fallback>
      <p:transition spd="slow" advTm="12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Диаграмма 3" descr="Chart&#10;">
            <a:extLst>
              <a:ext uri="{FF2B5EF4-FFF2-40B4-BE49-F238E27FC236}">
                <a16:creationId xmlns:a16="http://schemas.microsoft.com/office/drawing/2014/main" id="{6BDC48A0-8B3E-CE42-BC22-664690C9821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0006103"/>
              </p:ext>
            </p:extLst>
          </p:nvPr>
        </p:nvGraphicFramePr>
        <p:xfrm>
          <a:off x="784225" y="639705"/>
          <a:ext cx="5959475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4C917F6-0F78-D046-80AE-937BAF19A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9499" y="1193042"/>
            <a:ext cx="203200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2C085-956F-CE43-B523-4EB1C413F43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7497961" y="149749"/>
            <a:ext cx="4638675" cy="65577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0CA9EB-54B4-624C-81C5-7882BE5799D0}"/>
              </a:ext>
            </a:extLst>
          </p:cNvPr>
          <p:cNvSpPr/>
          <p:nvPr/>
        </p:nvSpPr>
        <p:spPr>
          <a:xfrm>
            <a:off x="7882577" y="844044"/>
            <a:ext cx="425405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Roboto"/>
              </a:rPr>
              <a:t>The airline industry has been committed to safety travel for decades.</a:t>
            </a:r>
          </a:p>
          <a:p>
            <a:endParaRPr lang="en-US" sz="2000" b="1" dirty="0">
              <a:latin typeface="Roboto"/>
            </a:endParaRPr>
          </a:p>
          <a:p>
            <a:r>
              <a:rPr lang="en-US" sz="2000" b="1" dirty="0">
                <a:latin typeface="Roboto"/>
              </a:rPr>
              <a:t>During the past 20 years fatalities has decreased by 95% percent as measured by fatalities per 100 million passengers.</a:t>
            </a:r>
          </a:p>
          <a:p>
            <a:endParaRPr lang="en-US" sz="2000" dirty="0">
              <a:latin typeface="Roboto"/>
            </a:endParaRPr>
          </a:p>
          <a:p>
            <a:r>
              <a:rPr lang="en-US" sz="2000" dirty="0">
                <a:latin typeface="Roboto"/>
              </a:rPr>
              <a:t>Not only has the number of incidents declined 57% over the two time periods.</a:t>
            </a:r>
          </a:p>
          <a:p>
            <a:endParaRPr lang="en-US" sz="2000" dirty="0">
              <a:latin typeface="Roboto"/>
            </a:endParaRPr>
          </a:p>
          <a:p>
            <a:r>
              <a:rPr lang="en-US" sz="2000" dirty="0">
                <a:latin typeface="Roboto"/>
              </a:rPr>
              <a:t>Data shows that you are less likely to be involved in an incident these days, being in an incident is far less likely to be fatal than it was previously.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9CF56-FCFE-184D-B9A7-32BD7922AB38}"/>
              </a:ext>
            </a:extLst>
          </p:cNvPr>
          <p:cNvSpPr/>
          <p:nvPr/>
        </p:nvSpPr>
        <p:spPr>
          <a:xfrm>
            <a:off x="2040577" y="149749"/>
            <a:ext cx="3302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Roboto"/>
              </a:rPr>
              <a:t>Aviation Committed to Safety </a:t>
            </a:r>
            <a:endParaRPr 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723E6D4B-50CC-A64B-8E83-250F4CC190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5540"/>
    </mc:Choice>
    <mc:Fallback>
      <p:transition spd="slow" advTm="35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130" y="742950"/>
            <a:ext cx="690556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dirty="0"/>
              <a:t>Air Travel VS Automobile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30E1E-0FF6-D44C-B9D6-DC10B3C3E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69" y="1839036"/>
            <a:ext cx="6722524" cy="4665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F52ED1-9287-3B4A-8B31-8543E9B4B8D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7698552" y="25588"/>
            <a:ext cx="2425177" cy="6806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DDF0CA-EBFB-D644-A874-369B2E91FEA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5000"/>
          </a:blip>
          <a:stretch>
            <a:fillRect/>
          </a:stretch>
        </p:blipFill>
        <p:spPr>
          <a:xfrm>
            <a:off x="10123729" y="25588"/>
            <a:ext cx="2068270" cy="6806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4F7B7-4CAD-BD4F-B19C-569316AD61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679" y="4923902"/>
            <a:ext cx="2095500" cy="1054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D9F6D8-B179-E141-855A-6B07DB9D517A}"/>
              </a:ext>
            </a:extLst>
          </p:cNvPr>
          <p:cNvSpPr/>
          <p:nvPr/>
        </p:nvSpPr>
        <p:spPr>
          <a:xfrm>
            <a:off x="7815879" y="1867167"/>
            <a:ext cx="454140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Roboto"/>
              </a:rPr>
              <a:t>In 2008, you were 13x times more likely to die in a passenger vehicle than an airplane per mile travelled</a:t>
            </a:r>
          </a:p>
          <a:p>
            <a:endParaRPr lang="en-US" sz="2800" b="1" dirty="0">
              <a:latin typeface="Roboto"/>
            </a:endParaRPr>
          </a:p>
          <a:p>
            <a:r>
              <a:rPr lang="en-US" sz="2800" b="1" dirty="0">
                <a:latin typeface="Roboto"/>
              </a:rPr>
              <a:t>As for Car fatalities, this trend will likely continue. 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E0F8AD7-B988-314E-9EDA-A446AABD64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04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18"/>
    </mc:Choice>
    <mc:Fallback>
      <p:transition spd="slow" advTm="18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7172" y="271701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dirty="0"/>
              <a:t>Transportation Safety spectrum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F280E-2412-AA42-A572-9CE395931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828" y="1625285"/>
            <a:ext cx="5410924" cy="4961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16B40-0E77-2C45-B86C-6C9AA7AE7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0821" y="1473904"/>
            <a:ext cx="1722783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3B1905-F88C-1D41-BBB9-C5E6598C600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6000"/>
          </a:blip>
          <a:stretch>
            <a:fillRect/>
          </a:stretch>
        </p:blipFill>
        <p:spPr>
          <a:xfrm>
            <a:off x="1" y="0"/>
            <a:ext cx="4381566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36C9F9-B6C2-9D42-AC7B-AC35114AF9D6}"/>
              </a:ext>
            </a:extLst>
          </p:cNvPr>
          <p:cNvSpPr/>
          <p:nvPr/>
        </p:nvSpPr>
        <p:spPr>
          <a:xfrm>
            <a:off x="97082" y="2278703"/>
            <a:ext cx="4284485" cy="230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Motorcycle accidents are 95% higher than</a:t>
            </a:r>
          </a:p>
          <a:p>
            <a:r>
              <a:rPr lang="en-US" sz="3600" b="1" dirty="0"/>
              <a:t>Air Travel reported in 2019</a:t>
            </a:r>
            <a:endParaRPr lang="en-US" sz="36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EDB1B70-E574-4641-98B6-10E2F7D852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6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49"/>
    </mc:Choice>
    <mc:Fallback>
      <p:transition spd="slow" advTm="13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3994" y="388307"/>
            <a:ext cx="6791777" cy="10276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dirty="0"/>
              <a:t>Plane Crash by Model</a:t>
            </a: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45E3F6-AC71-6244-8DE4-545054A21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29" y="1415943"/>
            <a:ext cx="6671753" cy="4520833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0BA11DAE-4AD0-5D47-84C9-DD11FD64C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9882" y="2133278"/>
            <a:ext cx="3907851" cy="2790635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1" dirty="0"/>
              <a:t>Boeing 737 did show that they had the most crashes; other Boeing models had 11 events in with in 100 million flights. But on a crash/mile flown basis it is still in the top third safest flights.</a:t>
            </a: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02D8094-5C7E-6A4F-A8AB-7901266D08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00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70"/>
    </mc:Choice>
    <mc:Fallback>
      <p:transition spd="slow" advTm="20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7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dirty="0">
                <a:solidFill>
                  <a:schemeClr val="bg2"/>
                </a:solidFill>
              </a:rPr>
              <a:t>Global Travel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286000"/>
            <a:ext cx="4142985" cy="35814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84048" indent="-384048" algn="l">
              <a:lnSpc>
                <a:spcPct val="94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More than 22% of incidents involving Asia-based carriers were fatal</a:t>
            </a:r>
          </a:p>
          <a:p>
            <a:pPr algn="l">
              <a:lnSpc>
                <a:spcPct val="94000"/>
              </a:lnSpc>
              <a:spcAft>
                <a:spcPts val="200"/>
              </a:spcAft>
            </a:pPr>
            <a:endParaRPr lang="en-US" dirty="0">
              <a:solidFill>
                <a:schemeClr val="bg2"/>
              </a:solidFill>
            </a:endParaRPr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About 12% North American carriers had the third lowest percentage of fatal accidents</a:t>
            </a:r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Australian carriers had a 0% fatality rate</a:t>
            </a:r>
          </a:p>
          <a:p>
            <a:pPr algn="l">
              <a:lnSpc>
                <a:spcPct val="94000"/>
              </a:lnSpc>
              <a:spcAft>
                <a:spcPts val="200"/>
              </a:spcAft>
            </a:pPr>
            <a:endParaRPr lang="en-US" dirty="0">
              <a:solidFill>
                <a:schemeClr val="bg2"/>
              </a:solidFill>
            </a:endParaRPr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EEDE1-930A-E54E-B23B-8562E87CE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425" y="1514901"/>
            <a:ext cx="5621512" cy="4953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8B2C56-ADF3-3340-850E-CEBAA9A3B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7897" y="3166102"/>
            <a:ext cx="2108200" cy="24130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D9B0584-E544-8348-8A30-F4D6324C63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79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38"/>
    </mc:Choice>
    <mc:Fallback>
      <p:transition spd="slow" advTm="21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2800" b="1" dirty="0"/>
              <a:t>Travelers and profits </a:t>
            </a:r>
            <a:br>
              <a:rPr lang="en-US" sz="2800" b="1" dirty="0"/>
            </a:br>
            <a:endParaRPr lang="en-US" sz="2800" b="1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6897" y="2171699"/>
            <a:ext cx="3935103" cy="4046221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Global profit has decreased in 2005 and 2008 but increased in 2015 and this did not impact travel plan.</a:t>
            </a:r>
          </a:p>
          <a:p>
            <a:pPr algn="l"/>
            <a:endParaRPr lang="en-US" sz="1600" b="1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COVID-19 will and influence revenue, but the industry has recovered quickly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Airline continue to ensure safety as their gold standards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Air travel will continue to be safe and grow in profit for years to come</a:t>
            </a:r>
            <a:endParaRPr lang="en-US" sz="1600" dirty="0">
              <a:solidFill>
                <a:schemeClr val="tx1"/>
              </a:solidFill>
            </a:endParaRPr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</a:pPr>
            <a:endParaRPr lang="en-US" sz="1600" dirty="0"/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42426-27DD-314C-9CAE-4CF7C43AA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37" y="1133722"/>
            <a:ext cx="7047763" cy="4590556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85B0791-DB84-2741-97D0-E6536D149B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5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6340"/>
    </mc:Choice>
    <mc:Fallback>
      <p:transition spd="slow" advTm="46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2" x="3810000" y="6505575"/>
          <p14:tracePt t="572" x="3819525" y="6505575"/>
          <p14:tracePt t="626" x="3824288" y="6505575"/>
          <p14:tracePt t="1006" x="3824288" y="6496050"/>
          <p14:tracePt t="2016" x="3833813" y="6496050"/>
          <p14:tracePt t="3818" x="3833813" y="6491288"/>
          <p14:tracePt t="3826" x="3833813" y="6472238"/>
          <p14:tracePt t="3835" x="3833813" y="6462713"/>
          <p14:tracePt t="3846" x="3833813" y="6438900"/>
          <p14:tracePt t="3852" x="3824288" y="6405563"/>
          <p14:tracePt t="3858" x="3824288" y="6391275"/>
          <p14:tracePt t="3866" x="3824288" y="6367463"/>
          <p14:tracePt t="3874" x="3824288" y="6357938"/>
          <p14:tracePt t="3882" x="3824288" y="6334125"/>
          <p14:tracePt t="3890" x="3824288" y="6300788"/>
          <p14:tracePt t="3898" x="3824288" y="6286500"/>
          <p14:tracePt t="3906" x="3824288" y="6267450"/>
          <p14:tracePt t="3919" x="3833813" y="6253163"/>
          <p14:tracePt t="3924" x="3833813" y="6229350"/>
          <p14:tracePt t="3930" x="3843338" y="6219825"/>
          <p14:tracePt t="3938" x="3843338" y="6200775"/>
          <p14:tracePt t="3946" x="3843338" y="6186488"/>
          <p14:tracePt t="3954" x="3843338" y="6167438"/>
          <p14:tracePt t="3963" x="3843338" y="6153150"/>
          <p14:tracePt t="3979" x="3843338" y="6143625"/>
          <p14:tracePt t="3994" x="3843338" y="6138863"/>
          <p14:tracePt t="4010" x="3843338" y="6129338"/>
          <p14:tracePt t="4026" x="3843338" y="6119813"/>
          <p14:tracePt t="4042" x="3843338" y="6110288"/>
          <p14:tracePt t="4058" x="3843338" y="6105525"/>
          <p14:tracePt t="4068" x="3843338" y="6096000"/>
          <p14:tracePt t="4074" x="3833813" y="6086475"/>
          <p14:tracePt t="4090" x="3833813" y="6081713"/>
          <p14:tracePt t="4108" x="3833813" y="6072188"/>
          <p14:tracePt t="4124" x="3833813" y="6062663"/>
          <p14:tracePt t="4134" x="3824288" y="6053138"/>
          <p14:tracePt t="4148" x="3824288" y="6048375"/>
          <p14:tracePt t="4164" x="3824288" y="6038850"/>
          <p14:tracePt t="4180" x="3824288" y="6029325"/>
          <p14:tracePt t="4188" x="3819525" y="6029325"/>
          <p14:tracePt t="4204" x="3819525" y="6024563"/>
          <p14:tracePt t="4228" x="3819525" y="6015038"/>
          <p14:tracePt t="4236" x="3810000" y="6015038"/>
          <p14:tracePt t="4244" x="3810000" y="6005513"/>
          <p14:tracePt t="4263" x="3810000" y="5995988"/>
          <p14:tracePt t="4268" x="3800475" y="5991225"/>
          <p14:tracePt t="4285" x="3800475" y="5981700"/>
          <p14:tracePt t="4301" x="3800475" y="5972175"/>
          <p14:tracePt t="4316" x="3795713" y="5957888"/>
          <p14:tracePt t="4332" x="3786188" y="5948363"/>
          <p14:tracePt t="4340" x="3786188" y="5934075"/>
          <p14:tracePt t="4358" x="3776663" y="5924550"/>
          <p14:tracePt t="4364" x="3776663" y="5905500"/>
          <p14:tracePt t="4374" x="3776663" y="5900738"/>
          <p14:tracePt t="4380" x="3776663" y="5891213"/>
          <p14:tracePt t="4390" x="3767138" y="5881688"/>
          <p14:tracePt t="4406" x="3767138" y="5876925"/>
          <p14:tracePt t="4414" x="3767138" y="5857875"/>
          <p14:tracePt t="4438" x="3767138" y="5848350"/>
          <p14:tracePt t="4446" x="3762375" y="5848350"/>
          <p14:tracePt t="4463" x="3762375" y="5843588"/>
          <p14:tracePt t="4496" x="3762375" y="5834063"/>
          <p14:tracePt t="4510" x="3762375" y="5824538"/>
          <p14:tracePt t="4518" x="3752850" y="5819775"/>
          <p14:tracePt t="4535" x="3752850" y="5810250"/>
          <p14:tracePt t="4542" x="3752850" y="5800725"/>
          <p14:tracePt t="4558" x="3743325" y="5791200"/>
          <p14:tracePt t="4574" x="3743325" y="5786438"/>
          <p14:tracePt t="4606" x="3743325" y="5776913"/>
          <p14:tracePt t="4614" x="3738563" y="5776913"/>
          <p14:tracePt t="4622" x="3738563" y="5767388"/>
          <p14:tracePt t="4640" x="3738563" y="5757863"/>
          <p14:tracePt t="4664" x="3738563" y="5753100"/>
          <p14:tracePt t="4688" x="3738563" y="5743575"/>
          <p14:tracePt t="4704" x="3729038" y="5743575"/>
          <p14:tracePt t="4720" x="3729038" y="5734050"/>
          <p14:tracePt t="4736" x="3729038" y="5729288"/>
          <p14:tracePt t="4768" x="3719513" y="5729288"/>
          <p14:tracePt t="4776" x="3719513" y="5719763"/>
          <p14:tracePt t="4808" x="3719513" y="5710238"/>
          <p14:tracePt t="4824" x="3719513" y="5700713"/>
          <p14:tracePt t="4832" x="3719513" y="5695950"/>
          <p14:tracePt t="4848" x="3709988" y="5695950"/>
          <p14:tracePt t="4856" x="3709988" y="5686425"/>
          <p14:tracePt t="4872" x="3709988" y="5676900"/>
          <p14:tracePt t="4888" x="3709988" y="5672138"/>
          <p14:tracePt t="4906" x="3709988" y="5662613"/>
          <p14:tracePt t="4922" x="3705225" y="5653088"/>
          <p14:tracePt t="4928" x="3705225" y="5643563"/>
          <p14:tracePt t="4938" x="3705225" y="5629275"/>
          <p14:tracePt t="4947" x="3705225" y="5605463"/>
          <p14:tracePt t="4954" x="3695700" y="5586413"/>
          <p14:tracePt t="4963" x="3695700" y="5562600"/>
          <p14:tracePt t="4970" x="3686175" y="5538788"/>
          <p14:tracePt t="4978" x="3676650" y="5495925"/>
          <p14:tracePt t="4986" x="3676650" y="5472113"/>
          <p14:tracePt t="4994" x="3671888" y="5457825"/>
          <p14:tracePt t="5002" x="3671888" y="5434013"/>
          <p14:tracePt t="5010" x="3662363" y="5405438"/>
          <p14:tracePt t="5019" x="3662363" y="5381625"/>
          <p14:tracePt t="5026" x="3652838" y="5343525"/>
          <p14:tracePt t="5035" x="3648075" y="5300663"/>
          <p14:tracePt t="5042" x="3648075" y="5267325"/>
          <p14:tracePt t="5050" x="3638550" y="5243513"/>
          <p14:tracePt t="5058" x="3629025" y="5210175"/>
          <p14:tracePt t="5066" x="3619500" y="5176838"/>
          <p14:tracePt t="5074" x="3614738" y="5129213"/>
          <p14:tracePt t="5082" x="3605213" y="5086350"/>
          <p14:tracePt t="5090" x="3595688" y="5057775"/>
          <p14:tracePt t="5098" x="3590925" y="5005388"/>
          <p14:tracePt t="5106" x="3571875" y="4967288"/>
          <p14:tracePt t="5114" x="3562350" y="4933950"/>
          <p14:tracePt t="5122" x="3557588" y="4914900"/>
          <p14:tracePt t="5130" x="3548063" y="4891088"/>
          <p14:tracePt t="5138" x="3548063" y="4876800"/>
          <p14:tracePt t="5147" x="3548063" y="4867275"/>
          <p14:tracePt t="5154" x="3548063" y="4857750"/>
          <p14:tracePt t="5163" x="3548063" y="4848225"/>
          <p14:tracePt t="5178" x="3538538" y="4848225"/>
          <p14:tracePt t="5191" x="3538538" y="4843463"/>
          <p14:tracePt t="5808" x="3533775" y="4843463"/>
          <p14:tracePt t="5840" x="3533775" y="4848225"/>
          <p14:tracePt t="5856" x="3524250" y="4848225"/>
          <p14:tracePt t="5864" x="3524250" y="4857750"/>
          <p14:tracePt t="5872" x="3524250" y="4867275"/>
          <p14:tracePt t="5881" x="3514725" y="4876800"/>
          <p14:tracePt t="5888" x="3505200" y="4881563"/>
          <p14:tracePt t="5897" x="3505200" y="4891088"/>
          <p14:tracePt t="5904" x="3490913" y="4900613"/>
          <p14:tracePt t="5912" x="3490913" y="4910138"/>
          <p14:tracePt t="5920" x="3481388" y="4914900"/>
          <p14:tracePt t="5931" x="3471863" y="4924425"/>
          <p14:tracePt t="5937" x="3471863" y="4933950"/>
          <p14:tracePt t="5944" x="3467100" y="4938713"/>
          <p14:tracePt t="5953" x="3448050" y="4948238"/>
          <p14:tracePt t="5960" x="3448050" y="4957763"/>
          <p14:tracePt t="5969" x="3443288" y="4967288"/>
          <p14:tracePt t="5976" x="3424238" y="4972050"/>
          <p14:tracePt t="5984" x="3414713" y="4981575"/>
          <p14:tracePt t="5992" x="3400425" y="4995863"/>
          <p14:tracePt t="6000" x="3386138" y="5014913"/>
          <p14:tracePt t="6010" x="3367088" y="5029200"/>
          <p14:tracePt t="6016" x="3357563" y="5038725"/>
          <p14:tracePt t="6026" x="3343275" y="5048250"/>
          <p14:tracePt t="6032" x="3333750" y="5057775"/>
          <p14:tracePt t="6042" x="3319463" y="5062538"/>
          <p14:tracePt t="6050" x="3309938" y="5062538"/>
          <p14:tracePt t="6058" x="3309938" y="5072063"/>
          <p14:tracePt t="6066" x="3300413" y="5072063"/>
          <p14:tracePt t="6074" x="3295650" y="5081588"/>
          <p14:tracePt t="6082" x="3286125" y="5081588"/>
          <p14:tracePt t="6090" x="3276600" y="5086350"/>
          <p14:tracePt t="6098" x="3267075" y="5095875"/>
          <p14:tracePt t="6106" x="3243263" y="5105400"/>
          <p14:tracePt t="6114" x="3238500" y="5114925"/>
          <p14:tracePt t="6122" x="3219450" y="5119688"/>
          <p14:tracePt t="6132" x="3181350" y="5138738"/>
          <p14:tracePt t="6138" x="3152775" y="5153025"/>
          <p14:tracePt t="6147" x="3119438" y="5162550"/>
          <p14:tracePt t="6154" x="3095625" y="5172075"/>
          <p14:tracePt t="6164" x="3071813" y="5176838"/>
          <p14:tracePt t="6170" x="3057525" y="5186363"/>
          <p14:tracePt t="6181" x="3038475" y="5195888"/>
          <p14:tracePt t="6187" x="3033713" y="5195888"/>
          <p14:tracePt t="6203" x="3024188" y="5195888"/>
          <p14:tracePt t="6324" x="3014663" y="5195888"/>
          <p14:tracePt t="6348" x="3005138" y="5195888"/>
          <p14:tracePt t="6364" x="3000375" y="5186363"/>
          <p14:tracePt t="6381" x="2990850" y="5176838"/>
          <p14:tracePt t="6388" x="2981325" y="5176838"/>
          <p14:tracePt t="6404" x="2976563" y="5176838"/>
          <p14:tracePt t="6414" x="2976563" y="5172075"/>
          <p14:tracePt t="6420" x="2967038" y="5172075"/>
          <p14:tracePt t="6428" x="2957513" y="5172075"/>
          <p14:tracePt t="6444" x="2947988" y="5172075"/>
          <p14:tracePt t="6453" x="2947988" y="5162550"/>
          <p14:tracePt t="6460" x="2943225" y="5162550"/>
          <p14:tracePt t="6476" x="2933700" y="5162550"/>
          <p14:tracePt t="6492" x="2924175" y="5162550"/>
          <p14:tracePt t="6524" x="2914650" y="5162550"/>
          <p14:tracePt t="6694" x="2914650" y="5153025"/>
          <p14:tracePt t="6703" x="2924175" y="5143500"/>
          <p14:tracePt t="6726" x="2933700" y="5143500"/>
          <p14:tracePt t="6742" x="2943225" y="5143500"/>
          <p14:tracePt t="6750" x="2947988" y="5143500"/>
          <p14:tracePt t="6766" x="2947988" y="5153025"/>
          <p14:tracePt t="6790" x="2957513" y="5153025"/>
          <p14:tracePt t="6799" x="2957513" y="5162550"/>
          <p14:tracePt t="6830" x="2957513" y="5172075"/>
          <p14:tracePt t="6854" x="2967038" y="5172075"/>
          <p14:tracePt t="6862" x="2967038" y="5176838"/>
          <p14:tracePt t="6888" x="2976563" y="5186363"/>
          <p14:tracePt t="6944" x="2976563" y="5195888"/>
          <p14:tracePt t="6968" x="2981325" y="5210175"/>
          <p14:tracePt t="6984" x="2981325" y="5219700"/>
          <p14:tracePt t="7096" x="2981325" y="5210175"/>
          <p14:tracePt t="7104" x="2976563" y="5210175"/>
          <p14:tracePt t="7130" x="2967038" y="5200650"/>
          <p14:tracePt t="7152" x="2967038" y="5195888"/>
          <p14:tracePt t="7170" x="2957513" y="5195888"/>
          <p14:tracePt t="7266" x="2947988" y="5195888"/>
          <p14:tracePt t="7274" x="2947988" y="5186363"/>
          <p14:tracePt t="7283" x="2943225" y="5186363"/>
          <p14:tracePt t="7299" x="2933700" y="5186363"/>
          <p14:tracePt t="7338" x="2933700" y="5176838"/>
          <p14:tracePt t="7346" x="2924175" y="5176838"/>
          <p14:tracePt t="7402" x="2914650" y="5176838"/>
          <p14:tracePt t="7548" x="2909888" y="5176838"/>
          <p14:tracePt t="7596" x="2909888" y="5186363"/>
          <p14:tracePt t="7628" x="2900363" y="5195888"/>
          <p14:tracePt t="7644" x="2900363" y="5200650"/>
          <p14:tracePt t="7676" x="2900363" y="5210175"/>
          <p14:tracePt t="7684" x="2890838" y="5210175"/>
          <p14:tracePt t="7742" x="2890838" y="5219700"/>
          <p14:tracePt t="7750" x="2886075" y="5219700"/>
          <p14:tracePt t="7774" x="2886075" y="5229225"/>
          <p14:tracePt t="7799" x="2886075" y="5233988"/>
          <p14:tracePt t="7862" x="2876550" y="5233988"/>
          <p14:tracePt t="7871" x="2876550" y="5243513"/>
          <p14:tracePt t="7887" x="2876550" y="5253038"/>
          <p14:tracePt t="7902" x="2876550" y="5262563"/>
          <p14:tracePt t="7910" x="2876550" y="5267325"/>
          <p14:tracePt t="7926" x="2867025" y="5276850"/>
          <p14:tracePt t="7934" x="2867025" y="5286375"/>
          <p14:tracePt t="7959" x="2867025" y="5291138"/>
          <p14:tracePt t="7974" x="2867025" y="5300663"/>
          <p14:tracePt t="7990" x="2867025" y="5310188"/>
          <p14:tracePt t="8024" x="2867025" y="5319713"/>
          <p14:tracePt t="8064" x="2867025" y="5324475"/>
          <p14:tracePt t="8112" x="2867025" y="5334000"/>
          <p14:tracePt t="8144" x="2876550" y="5334000"/>
          <p14:tracePt t="8160" x="2876550" y="5343525"/>
          <p14:tracePt t="8192" x="2876550" y="5348288"/>
          <p14:tracePt t="8330" x="2886075" y="5348288"/>
          <p14:tracePt t="8450" x="2886075" y="5357813"/>
          <p14:tracePt t="8684" x="2890838" y="5357813"/>
          <p14:tracePt t="8910" x="2900363" y="5357813"/>
          <p14:tracePt t="8934" x="2900363" y="5367338"/>
          <p14:tracePt t="9014" x="2909888" y="5367338"/>
          <p14:tracePt t="9062" x="2914650" y="5367338"/>
          <p14:tracePt t="9070" x="2914650" y="5376863"/>
          <p14:tracePt t="9102" x="2924175" y="5376863"/>
          <p14:tracePt t="9160" x="2933700" y="5376863"/>
          <p14:tracePt t="9184" x="2943225" y="5376863"/>
          <p14:tracePt t="9217" x="2947988" y="5376863"/>
          <p14:tracePt t="9248" x="2957513" y="5376863"/>
          <p14:tracePt t="9288" x="2967038" y="5376863"/>
          <p14:tracePt t="9336" x="2976563" y="5376863"/>
          <p14:tracePt t="9378" x="2981325" y="5376863"/>
          <p14:tracePt t="9402" x="2981325" y="5367338"/>
          <p14:tracePt t="9418" x="2990850" y="5367338"/>
          <p14:tracePt t="9626" x="3000375" y="5367338"/>
          <p14:tracePt t="9684" x="3000375" y="5357813"/>
          <p14:tracePt t="9796" x="3005138" y="5357813"/>
          <p14:tracePt t="10176" x="3005138" y="5348288"/>
          <p14:tracePt t="10264" x="3005138" y="5343525"/>
          <p14:tracePt t="10289" x="3005138" y="5334000"/>
          <p14:tracePt t="10328" x="3005138" y="5324475"/>
          <p14:tracePt t="10352" x="3005138" y="5319713"/>
          <p14:tracePt t="10376" x="3005138" y="5310188"/>
          <p14:tracePt t="10408" x="3005138" y="5300663"/>
          <p14:tracePt t="10440" x="3005138" y="5291138"/>
          <p14:tracePt t="10464" x="3000375" y="5291138"/>
          <p14:tracePt t="10482" x="3000375" y="5286375"/>
          <p14:tracePt t="10514" x="3000375" y="5276850"/>
          <p14:tracePt t="10538" x="3000375" y="5267325"/>
          <p14:tracePt t="10546" x="3000375" y="5262563"/>
          <p14:tracePt t="10554" x="2990850" y="5253038"/>
          <p14:tracePt t="10573" x="2990850" y="5243513"/>
          <p14:tracePt t="10586" x="2990850" y="5233988"/>
          <p14:tracePt t="10595" x="2981325" y="5233988"/>
          <p14:tracePt t="10602" x="2981325" y="5229225"/>
          <p14:tracePt t="10618" x="2981325" y="5219700"/>
          <p14:tracePt t="10635" x="2976563" y="5219700"/>
          <p14:tracePt t="10642" x="2976563" y="5210175"/>
          <p14:tracePt t="10682" x="2967038" y="5210175"/>
          <p14:tracePt t="10706" x="2957513" y="5200650"/>
          <p14:tracePt t="10730" x="2947988" y="5200650"/>
          <p14:tracePt t="10746" x="2943225" y="5200650"/>
          <p14:tracePt t="10778" x="2933700" y="5200650"/>
          <p14:tracePt t="10804" x="2924175" y="5200650"/>
          <p14:tracePt t="10836" x="2914650" y="5200650"/>
          <p14:tracePt t="10868" x="2909888" y="5200650"/>
          <p14:tracePt t="10885" x="2909888" y="5210175"/>
          <p14:tracePt t="10924" x="2909888" y="5219700"/>
          <p14:tracePt t="10956" x="2900363" y="5219700"/>
          <p14:tracePt t="10980" x="2900363" y="5229225"/>
          <p14:tracePt t="11007" x="2900363" y="5233988"/>
          <p14:tracePt t="11028" x="2900363" y="5243513"/>
          <p14:tracePt t="11046" x="2900363" y="5253038"/>
          <p14:tracePt t="11052" x="2909888" y="5253038"/>
          <p14:tracePt t="11069" x="2909888" y="5262563"/>
          <p14:tracePt t="11094" x="2909888" y="5267325"/>
          <p14:tracePt t="11118" x="2909888" y="5276850"/>
          <p14:tracePt t="11135" x="2909888" y="5286375"/>
          <p14:tracePt t="11150" x="2909888" y="5291138"/>
          <p14:tracePt t="11166" x="2909888" y="5300663"/>
          <p14:tracePt t="11198" x="2909888" y="5310188"/>
          <p14:tracePt t="11222" x="2914650" y="5310188"/>
          <p14:tracePt t="11246" x="2914650" y="5319713"/>
          <p14:tracePt t="11286" x="2924175" y="5319713"/>
          <p14:tracePt t="11294" x="2924175" y="5324475"/>
          <p14:tracePt t="11366" x="2924175" y="5334000"/>
          <p14:tracePt t="11376" x="2933700" y="5334000"/>
          <p14:tracePt t="11385" x="2933700" y="5343525"/>
          <p14:tracePt t="11650" x="2943225" y="5343525"/>
          <p14:tracePt t="11690" x="2947988" y="5343525"/>
          <p14:tracePt t="11738" x="2957513" y="5343525"/>
          <p14:tracePt t="11819" x="2967038" y="5334000"/>
          <p14:tracePt t="12302" x="2967038" y="5324475"/>
          <p14:tracePt t="12310" x="2967038" y="5319713"/>
          <p14:tracePt t="12318" x="2967038" y="5310188"/>
          <p14:tracePt t="12326" x="2967038" y="5291138"/>
          <p14:tracePt t="12343" x="2967038" y="5276850"/>
          <p14:tracePt t="12350" x="2967038" y="5267325"/>
          <p14:tracePt t="12358" x="2967038" y="5262563"/>
          <p14:tracePt t="12375" x="2967038" y="5253038"/>
          <p14:tracePt t="12430" x="2976563" y="5253038"/>
          <p14:tracePt t="12457" x="2976563" y="5243513"/>
          <p14:tracePt t="12478" x="2976563" y="5233988"/>
          <p14:tracePt t="12512" x="2976563" y="5229225"/>
          <p14:tracePt t="12544" x="2976563" y="5219700"/>
          <p14:tracePt t="12608" x="2976563" y="5210175"/>
          <p14:tracePt t="12744" x="2976563" y="5219700"/>
          <p14:tracePt t="12946" x="2976563" y="5210175"/>
          <p14:tracePt t="13004" x="2976563" y="5200650"/>
          <p14:tracePt t="13021" x="2976563" y="5195888"/>
          <p14:tracePt t="13037" x="2976563" y="5186363"/>
          <p14:tracePt t="13052" x="2981325" y="5176838"/>
          <p14:tracePt t="13060" x="2981325" y="5172075"/>
          <p14:tracePt t="13068" x="2981325" y="5162550"/>
          <p14:tracePt t="13076" x="2990850" y="5143500"/>
          <p14:tracePt t="13084" x="2990850" y="5138738"/>
          <p14:tracePt t="13093" x="2990850" y="5129213"/>
          <p14:tracePt t="13100" x="3000375" y="5119688"/>
          <p14:tracePt t="13109" x="3000375" y="5114925"/>
          <p14:tracePt t="13116" x="3005138" y="5086350"/>
          <p14:tracePt t="13125" x="3014663" y="5081588"/>
          <p14:tracePt t="13132" x="3014663" y="5057775"/>
          <p14:tracePt t="13141" x="3024188" y="5038725"/>
          <p14:tracePt t="13148" x="3024188" y="5024438"/>
          <p14:tracePt t="13156" x="3024188" y="5014913"/>
          <p14:tracePt t="13164" x="3033713" y="4995863"/>
          <p14:tracePt t="13175" x="3038475" y="4991100"/>
          <p14:tracePt t="13180" x="3038475" y="4967288"/>
          <p14:tracePt t="13188" x="3048000" y="4957763"/>
          <p14:tracePt t="13196" x="3048000" y="4938713"/>
          <p14:tracePt t="13204" x="3057525" y="4924425"/>
          <p14:tracePt t="13212" x="3057525" y="4910138"/>
          <p14:tracePt t="13221" x="3057525" y="4891088"/>
          <p14:tracePt t="13229" x="3062288" y="4881563"/>
          <p14:tracePt t="13238" x="3062288" y="4867275"/>
          <p14:tracePt t="13244" x="3062288" y="4848225"/>
          <p14:tracePt t="13254" x="3071813" y="4843463"/>
          <p14:tracePt t="13260" x="3071813" y="4824413"/>
          <p14:tracePt t="13270" x="3071813" y="4791075"/>
          <p14:tracePt t="13276" x="3071813" y="4776788"/>
          <p14:tracePt t="13287" x="3071813" y="4762500"/>
          <p14:tracePt t="13294" x="3071813" y="4752975"/>
          <p14:tracePt t="13304" x="3081338" y="4729163"/>
          <p14:tracePt t="13310" x="3081338" y="4710113"/>
          <p14:tracePt t="13320" x="3081338" y="4686300"/>
          <p14:tracePt t="13326" x="3081338" y="4662488"/>
          <p14:tracePt t="13337" x="3081338" y="4652963"/>
          <p14:tracePt t="13342" x="3081338" y="4629150"/>
          <p14:tracePt t="13354" x="3081338" y="4595813"/>
          <p14:tracePt t="13359" x="3081338" y="4581525"/>
          <p14:tracePt t="13370" x="3081338" y="4548188"/>
          <p14:tracePt t="13376" x="3081338" y="4538663"/>
          <p14:tracePt t="13387" x="3081338" y="4514850"/>
          <p14:tracePt t="13392" x="3081338" y="4505325"/>
          <p14:tracePt t="13404" x="3081338" y="4491038"/>
          <p14:tracePt t="13408" x="3081338" y="4471988"/>
          <p14:tracePt t="13420" x="3081338" y="4448175"/>
          <p14:tracePt t="13425" x="3081338" y="4424363"/>
          <p14:tracePt t="13437" x="3081338" y="4400550"/>
          <p14:tracePt t="13442" x="3081338" y="4376738"/>
          <p14:tracePt t="13454" x="3081338" y="4357688"/>
          <p14:tracePt t="13459" x="3081338" y="4343400"/>
          <p14:tracePt t="13470" x="3081338" y="4319588"/>
          <p14:tracePt t="13475" x="3081338" y="4295775"/>
          <p14:tracePt t="13487" x="3081338" y="4286250"/>
          <p14:tracePt t="13488" x="3081338" y="4267200"/>
          <p14:tracePt t="13494" x="3081338" y="4252913"/>
          <p14:tracePt t="13504" x="3081338" y="4243388"/>
          <p14:tracePt t="13510" x="3081338" y="4233863"/>
          <p14:tracePt t="13520" x="3081338" y="4219575"/>
          <p14:tracePt t="13526" x="3081338" y="4210050"/>
          <p14:tracePt t="13537" x="3081338" y="4195763"/>
          <p14:tracePt t="13542" x="3081338" y="4186238"/>
          <p14:tracePt t="13554" x="3081338" y="4176713"/>
          <p14:tracePt t="13559" x="3081338" y="4171950"/>
          <p14:tracePt t="13570" x="3081338" y="4162425"/>
          <p14:tracePt t="13576" x="3081338" y="4152900"/>
          <p14:tracePt t="13587" x="3081338" y="4138613"/>
          <p14:tracePt t="13592" x="3081338" y="4114800"/>
          <p14:tracePt t="13604" x="3081338" y="4105275"/>
          <p14:tracePt t="13609" x="3081338" y="4086225"/>
          <p14:tracePt t="13621" x="3081338" y="4081463"/>
          <p14:tracePt t="13626" x="3081338" y="4071938"/>
          <p14:tracePt t="13637" x="3081338" y="4048125"/>
          <p14:tracePt t="13642" x="3081338" y="4029075"/>
          <p14:tracePt t="13654" x="3081338" y="4014788"/>
          <p14:tracePt t="13659" x="3081338" y="4000500"/>
          <p14:tracePt t="13671" x="3081338" y="3981450"/>
          <p14:tracePt t="13675" x="3081338" y="3971925"/>
          <p14:tracePt t="13687" x="3081338" y="3957638"/>
          <p14:tracePt t="13692" x="3081338" y="3943350"/>
          <p14:tracePt t="13704" x="3081338" y="3924300"/>
          <p14:tracePt t="13709" x="3090863" y="3910013"/>
          <p14:tracePt t="13721" x="3090863" y="3900488"/>
          <p14:tracePt t="13726" x="3090863" y="3881438"/>
          <p14:tracePt t="13737" x="3095625" y="3876675"/>
          <p14:tracePt t="13738" x="3095625" y="3852863"/>
          <p14:tracePt t="13744" x="3095625" y="3843338"/>
          <p14:tracePt t="13754" x="3105150" y="3824288"/>
          <p14:tracePt t="13760" x="3114675" y="3810000"/>
          <p14:tracePt t="13771" x="3119438" y="3776663"/>
          <p14:tracePt t="13776" x="3128963" y="3762375"/>
          <p14:tracePt t="13787" x="3148013" y="3729038"/>
          <p14:tracePt t="13793" x="3162300" y="3705225"/>
          <p14:tracePt t="13804" x="3181350" y="3662363"/>
          <p14:tracePt t="13809" x="3195638" y="3629025"/>
          <p14:tracePt t="13821" x="3219450" y="3605213"/>
          <p14:tracePt t="13826" x="3238500" y="3590925"/>
          <p14:tracePt t="13837" x="3252788" y="3557588"/>
          <p14:tracePt t="13842" x="3276600" y="3524250"/>
          <p14:tracePt t="13854" x="3300413" y="3490913"/>
          <p14:tracePt t="13859" x="3324225" y="3467100"/>
          <p14:tracePt t="13871" x="3357563" y="3424238"/>
          <p14:tracePt t="13876" x="3386138" y="3409950"/>
          <p14:tracePt t="13887" x="3400425" y="3390900"/>
          <p14:tracePt t="13892" x="3424238" y="3376613"/>
          <p14:tracePt t="13904" x="3433763" y="3367088"/>
          <p14:tracePt t="13909" x="3448050" y="3367088"/>
          <p14:tracePt t="13921" x="3457575" y="3357563"/>
          <p14:tracePt t="13925" x="3467100" y="3357563"/>
          <p14:tracePt t="13937" x="3471863" y="3357563"/>
          <p14:tracePt t="13942" x="3481388" y="3367088"/>
          <p14:tracePt t="13956" x="3500438" y="3376613"/>
          <p14:tracePt t="13957" x="3533775" y="3386138"/>
          <p14:tracePt t="13963" x="3538538" y="3386138"/>
          <p14:tracePt t="13973" x="3571875" y="3409950"/>
          <p14:tracePt t="13979" x="3605213" y="3424238"/>
          <p14:tracePt t="13988" x="3629025" y="3448050"/>
          <p14:tracePt t="13995" x="3652838" y="3467100"/>
          <p14:tracePt t="14005" x="3671888" y="3471863"/>
          <p14:tracePt t="14011" x="3709988" y="3514725"/>
          <p14:tracePt t="14022" x="3743325" y="3557588"/>
          <p14:tracePt t="14027" x="3762375" y="3571875"/>
          <p14:tracePt t="14038" x="3795713" y="3629025"/>
          <p14:tracePt t="14043" x="3800475" y="3652838"/>
          <p14:tracePt t="14055" x="3824288" y="3709988"/>
          <p14:tracePt t="14060" x="3843338" y="3762375"/>
          <p14:tracePt t="14071" x="3843338" y="3786188"/>
          <p14:tracePt t="14076" x="3852863" y="3824288"/>
          <p14:tracePt t="14089" x="3857625" y="3867150"/>
          <p14:tracePt t="14093" x="3857625" y="3914775"/>
          <p14:tracePt t="14104" x="3857625" y="3967163"/>
          <p14:tracePt t="14109" x="3857625" y="4024313"/>
          <p14:tracePt t="14121" x="3857625" y="4048125"/>
          <p14:tracePt t="14126" x="3857625" y="4105275"/>
          <p14:tracePt t="14138" x="3857625" y="4138613"/>
          <p14:tracePt t="14142" x="3857625" y="4171950"/>
          <p14:tracePt t="14154" x="3857625" y="4205288"/>
          <p14:tracePt t="14159" x="3857625" y="4252913"/>
          <p14:tracePt t="14171" x="3857625" y="4286250"/>
          <p14:tracePt t="14176" x="3857625" y="4324350"/>
          <p14:tracePt t="14188" x="3857625" y="4357688"/>
          <p14:tracePt t="14192" x="3857625" y="4410075"/>
          <p14:tracePt t="14204" x="3852863" y="4438650"/>
          <p14:tracePt t="14209" x="3852863" y="4471988"/>
          <p14:tracePt t="14221" x="3852863" y="4505325"/>
          <p14:tracePt t="14222" x="3843338" y="4538663"/>
          <p14:tracePt t="14228" x="3843338" y="4562475"/>
          <p14:tracePt t="14238" x="3843338" y="4595813"/>
          <p14:tracePt t="14244" x="3843338" y="4629150"/>
          <p14:tracePt t="14255" x="3843338" y="4652963"/>
          <p14:tracePt t="14260" x="3843338" y="4672013"/>
          <p14:tracePt t="14271" x="3833813" y="4686300"/>
          <p14:tracePt t="14276" x="3833813" y="4695825"/>
          <p14:tracePt t="14288" x="3833813" y="4710113"/>
          <p14:tracePt t="14293" x="3833813" y="4733925"/>
          <p14:tracePt t="14305" x="3824288" y="4752975"/>
          <p14:tracePt t="14310" x="3824288" y="4776788"/>
          <p14:tracePt t="14321" x="3824288" y="4800600"/>
          <p14:tracePt t="14326" x="3824288" y="4819650"/>
          <p14:tracePt t="14338" x="3824288" y="4843463"/>
          <p14:tracePt t="14342" x="3819525" y="4867275"/>
          <p14:tracePt t="14355" x="3819525" y="4891088"/>
          <p14:tracePt t="14360" x="3819525" y="4910138"/>
          <p14:tracePt t="14371" x="3810000" y="4933950"/>
          <p14:tracePt t="14376" x="3810000" y="4938713"/>
          <p14:tracePt t="14388" x="3810000" y="4957763"/>
          <p14:tracePt t="14393" x="3810000" y="4972050"/>
          <p14:tracePt t="14406" x="3810000" y="4995863"/>
          <p14:tracePt t="14406" x="3810000" y="5005388"/>
          <p14:tracePt t="14413" x="3810000" y="5024438"/>
          <p14:tracePt t="14422" x="3810000" y="5038725"/>
          <p14:tracePt t="14438" x="3810000" y="5048250"/>
          <p14:tracePt t="14446" x="3800475" y="5057775"/>
          <p14:tracePt t="14455" x="3800475" y="5072063"/>
          <p14:tracePt t="14462" x="3800475" y="5081588"/>
          <p14:tracePt t="14471" x="3800475" y="5105400"/>
          <p14:tracePt t="14479" x="3800475" y="5114925"/>
          <p14:tracePt t="14486" x="3800475" y="5119688"/>
          <p14:tracePt t="14494" x="3800475" y="5129213"/>
          <p14:tracePt t="14505" x="3800475" y="5138738"/>
          <p14:tracePt t="14526" x="3800475" y="5143500"/>
          <p14:tracePt t="14543" x="3800475" y="5153025"/>
          <p14:tracePt t="14559" x="3800475" y="5162550"/>
          <p14:tracePt t="14574" x="3800475" y="5172075"/>
          <p14:tracePt t="14631" x="3800475" y="5176838"/>
          <p14:tracePt t="15026" x="3800475" y="5172075"/>
          <p14:tracePt t="15044" x="3810000" y="5162550"/>
          <p14:tracePt t="15058" x="3810000" y="5153025"/>
          <p14:tracePt t="15066" x="3810000" y="5143500"/>
          <p14:tracePt t="15074" x="3810000" y="5138738"/>
          <p14:tracePt t="15082" x="3810000" y="5119688"/>
          <p14:tracePt t="15091" x="3810000" y="5105400"/>
          <p14:tracePt t="15110" x="3810000" y="5086350"/>
          <p14:tracePt t="15123" x="3810000" y="5081588"/>
          <p14:tracePt t="15130" x="3810000" y="5072063"/>
          <p14:tracePt t="15155" x="3810000" y="5062538"/>
          <p14:tracePt t="15194" x="3810000" y="5057775"/>
          <p14:tracePt t="15293" x="3810000" y="5048250"/>
          <p14:tracePt t="15316" x="3810000" y="5038725"/>
          <p14:tracePt t="15356" x="3810000" y="5029200"/>
          <p14:tracePt t="15390" x="3819525" y="5029200"/>
          <p14:tracePt t="15436" x="3819525" y="5024438"/>
          <p14:tracePt t="15558" x="3819525" y="5014913"/>
          <p14:tracePt t="15566" x="3819525" y="5005388"/>
          <p14:tracePt t="15607" x="3819525" y="4995863"/>
          <p14:tracePt t="15623" x="3810000" y="4995863"/>
          <p14:tracePt t="15654" x="3810000" y="4991100"/>
          <p14:tracePt t="15694" x="3810000" y="4981575"/>
          <p14:tracePt t="15758" x="3810000" y="4972050"/>
          <p14:tracePt t="15767" x="3800475" y="4972050"/>
          <p14:tracePt t="15823" x="3800475" y="4967288"/>
          <p14:tracePt t="15873" x="3800475" y="4957763"/>
          <p14:tracePt t="15992" x="3795713" y="4957763"/>
          <p14:tracePt t="16056" x="3795713" y="4948238"/>
          <p14:tracePt t="16098" x="3786188" y="4948238"/>
          <p14:tracePt t="16227" x="3776663" y="4948238"/>
          <p14:tracePt t="16242" x="3776663" y="4957763"/>
          <p14:tracePt t="16258" x="3776663" y="4967288"/>
          <p14:tracePt t="16267" x="3776663" y="4972050"/>
          <p14:tracePt t="16291" x="3776663" y="4981575"/>
          <p14:tracePt t="16405" x="3776663" y="4991100"/>
          <p14:tracePt t="16580" x="3776663" y="4995863"/>
          <p14:tracePt t="18379" x="3776663" y="4991100"/>
          <p14:tracePt t="18403" x="3786188" y="4991100"/>
          <p14:tracePt t="18419" x="3786188" y="4981575"/>
          <p14:tracePt t="18435" x="3786188" y="4972050"/>
          <p14:tracePt t="18442" x="3795713" y="4972050"/>
          <p14:tracePt t="18451" x="3795713" y="4967288"/>
          <p14:tracePt t="18459" x="3795713" y="4957763"/>
          <p14:tracePt t="18467" x="3800475" y="4938713"/>
          <p14:tracePt t="18475" x="3800475" y="4933950"/>
          <p14:tracePt t="18483" x="3800475" y="4910138"/>
          <p14:tracePt t="18491" x="3800475" y="4900613"/>
          <p14:tracePt t="18499" x="3810000" y="4876800"/>
          <p14:tracePt t="18507" x="3810000" y="4848225"/>
          <p14:tracePt t="18515" x="3819525" y="4819650"/>
          <p14:tracePt t="18531" x="3824288" y="4791075"/>
          <p14:tracePt t="18539" x="3824288" y="4762500"/>
          <p14:tracePt t="18547" x="3833813" y="4733925"/>
          <p14:tracePt t="18555" x="3833813" y="4710113"/>
          <p14:tracePt t="18563" x="3843338" y="4676775"/>
          <p14:tracePt t="18571" x="3843338" y="4643438"/>
          <p14:tracePt t="18580" x="3843338" y="4614863"/>
          <p14:tracePt t="18587" x="3852863" y="4581525"/>
          <p14:tracePt t="18596" x="3852863" y="4557713"/>
          <p14:tracePt t="18603" x="3852863" y="4481513"/>
          <p14:tracePt t="18611" x="3852863" y="4424363"/>
          <p14:tracePt t="18621" x="3852863" y="4381500"/>
          <p14:tracePt t="18629" x="3852863" y="4333875"/>
          <p14:tracePt t="18637" x="3852863" y="4262438"/>
          <p14:tracePt t="18643" x="3843338" y="4205288"/>
          <p14:tracePt t="18653" x="3833813" y="4138613"/>
          <p14:tracePt t="18661" x="3824288" y="4086225"/>
          <p14:tracePt t="18669" x="3810000" y="3990975"/>
          <p14:tracePt t="18680" x="3795713" y="3914775"/>
          <p14:tracePt t="18685" x="3786188" y="3833813"/>
          <p14:tracePt t="18693" x="3776663" y="3762375"/>
          <p14:tracePt t="18701" x="3762375" y="3705225"/>
          <p14:tracePt t="18709" x="3743325" y="3590925"/>
          <p14:tracePt t="18717" x="3729038" y="3500438"/>
          <p14:tracePt t="18726" x="3709988" y="3424238"/>
          <p14:tracePt t="18733" x="3686175" y="3333750"/>
          <p14:tracePt t="18742" x="3671888" y="3262313"/>
          <p14:tracePt t="18749" x="3648075" y="3171825"/>
          <p14:tracePt t="18758" x="3629025" y="3095625"/>
          <p14:tracePt t="18765" x="3595688" y="3014663"/>
          <p14:tracePt t="18775" x="3571875" y="2933700"/>
          <p14:tracePt t="18781" x="3557588" y="2886075"/>
          <p14:tracePt t="18792" x="3514725" y="2776538"/>
          <p14:tracePt t="18797" x="3505200" y="2728913"/>
          <p14:tracePt t="18809" x="3471863" y="2647950"/>
          <p14:tracePt t="18813" x="3448050" y="2581275"/>
          <p14:tracePt t="18825" x="3414713" y="2514600"/>
          <p14:tracePt t="18830" x="3400425" y="2476500"/>
          <p14:tracePt t="18842" x="3357563" y="2409825"/>
          <p14:tracePt t="18846" x="3333750" y="2366963"/>
          <p14:tracePt t="18858" x="3319463" y="2333625"/>
          <p14:tracePt t="18863" x="3295650" y="2300288"/>
          <p14:tracePt t="18875" x="3276600" y="2276475"/>
          <p14:tracePt t="18880" x="3262313" y="2262188"/>
          <p14:tracePt t="18892" x="3238500" y="2228850"/>
          <p14:tracePt t="18896" x="3209925" y="2205038"/>
          <p14:tracePt t="18908" x="3181350" y="2171700"/>
          <p14:tracePt t="18913" x="3152775" y="2152650"/>
          <p14:tracePt t="18926" x="3128963" y="2128838"/>
          <p14:tracePt t="18930" x="3105150" y="2124075"/>
          <p14:tracePt t="18942" x="3071813" y="2105025"/>
          <p14:tracePt t="18946" x="3057525" y="2095500"/>
          <p14:tracePt t="18959" x="3038475" y="2090738"/>
          <p14:tracePt t="18961" x="3033713" y="2090738"/>
          <p14:tracePt t="18967" x="3024188" y="2081213"/>
          <p14:tracePt t="18976" x="3014663" y="2081213"/>
          <p14:tracePt t="18990" x="3005138" y="2081213"/>
          <p14:tracePt t="19006" x="3000375" y="2081213"/>
          <p14:tracePt t="19193" x="3005138" y="2081213"/>
          <p14:tracePt t="19199" x="3014663" y="2090738"/>
          <p14:tracePt t="19210" x="3024188" y="2095500"/>
          <p14:tracePt t="19217" x="3038475" y="2095500"/>
          <p14:tracePt t="19226" x="3057525" y="2105025"/>
          <p14:tracePt t="19233" x="3081338" y="2114550"/>
          <p14:tracePt t="19241" x="3090863" y="2124075"/>
          <p14:tracePt t="19249" x="3095625" y="2124075"/>
          <p14:tracePt t="19259" x="3114675" y="2128838"/>
          <p14:tracePt t="19265" x="3119438" y="2128838"/>
          <p14:tracePt t="19288" x="3128963" y="2128838"/>
          <p14:tracePt t="19297" x="3138488" y="2138363"/>
          <p14:tracePt t="19313" x="3148013" y="2138363"/>
          <p14:tracePt t="19329" x="3152775" y="2138363"/>
          <p14:tracePt t="19337" x="3162300" y="2147888"/>
          <p14:tracePt t="19353" x="3171825" y="2147888"/>
          <p14:tracePt t="19361" x="3181350" y="2147888"/>
          <p14:tracePt t="19369" x="3186113" y="2147888"/>
          <p14:tracePt t="19385" x="3195638" y="2152650"/>
          <p14:tracePt t="19393" x="3205163" y="2152650"/>
          <p14:tracePt t="19401" x="3209925" y="2152650"/>
          <p14:tracePt t="19410" x="3209925" y="2162175"/>
          <p14:tracePt t="19417" x="3219450" y="2162175"/>
          <p14:tracePt t="19433" x="3228975" y="2162175"/>
          <p14:tracePt t="19456" x="3238500" y="2162175"/>
          <p14:tracePt t="19515" x="3238500" y="2171700"/>
          <p14:tracePt t="19531" x="3243263" y="2171700"/>
          <p14:tracePt t="19555" x="3252788" y="2171700"/>
          <p14:tracePt t="19571" x="3262313" y="2181225"/>
          <p14:tracePt t="19603" x="3267075" y="2181225"/>
          <p14:tracePt t="19626" x="3276600" y="2181225"/>
          <p14:tracePt t="19651" x="3286125" y="2181225"/>
          <p14:tracePt t="19660" x="3286125" y="2185988"/>
          <p14:tracePt t="19683" x="3295650" y="2185988"/>
          <p14:tracePt t="19706" x="3300413" y="2185988"/>
          <p14:tracePt t="19739" x="3309938" y="2185988"/>
          <p14:tracePt t="19781" x="3319463" y="2185988"/>
          <p14:tracePt t="19805" x="3324225" y="2185988"/>
          <p14:tracePt t="19814" x="3333750" y="2185988"/>
          <p14:tracePt t="19821" x="3343275" y="2185988"/>
          <p14:tracePt t="19829" x="3357563" y="2185988"/>
          <p14:tracePt t="19837" x="3367088" y="2185988"/>
          <p14:tracePt t="19845" x="3376613" y="2185988"/>
          <p14:tracePt t="19861" x="3386138" y="2185988"/>
          <p14:tracePt t="19877" x="3390900" y="2195513"/>
          <p14:tracePt t="19885" x="3400425" y="2195513"/>
          <p14:tracePt t="19893" x="3409950" y="2195513"/>
          <p14:tracePt t="19910" x="3414713" y="2195513"/>
          <p14:tracePt t="19917" x="3424238" y="2195513"/>
          <p14:tracePt t="19925" x="3433763" y="2205038"/>
          <p14:tracePt t="19943" x="3443288" y="2205038"/>
          <p14:tracePt t="19965" x="3448050" y="2205038"/>
          <p14:tracePt t="19989" x="3457575" y="2205038"/>
          <p14:tracePt t="20005" x="3467100" y="2205038"/>
          <p14:tracePt t="20015" x="3471863" y="2205038"/>
          <p14:tracePt t="20021" x="3481388" y="2205038"/>
          <p14:tracePt t="20036" x="3490913" y="2205038"/>
          <p14:tracePt t="20047" x="3500438" y="2205038"/>
          <p14:tracePt t="20055" x="3505200" y="2205038"/>
          <p14:tracePt t="20064" x="3533775" y="2205038"/>
          <p14:tracePt t="20071" x="3548063" y="2205038"/>
          <p14:tracePt t="20079" x="3571875" y="2205038"/>
          <p14:tracePt t="20087" x="3595688" y="2205038"/>
          <p14:tracePt t="20098" x="3619500" y="2205038"/>
          <p14:tracePt t="20103" x="3648075" y="2205038"/>
          <p14:tracePt t="20111" x="3676650" y="2205038"/>
          <p14:tracePt t="20119" x="3705225" y="2205038"/>
          <p14:tracePt t="20127" x="3738563" y="2205038"/>
          <p14:tracePt t="20135" x="3762375" y="2205038"/>
          <p14:tracePt t="20143" x="3786188" y="2205038"/>
          <p14:tracePt t="20151" x="3819525" y="2205038"/>
          <p14:tracePt t="20159" x="3852863" y="2205038"/>
          <p14:tracePt t="20167" x="3876675" y="2205038"/>
          <p14:tracePt t="20175" x="3881438" y="2205038"/>
          <p14:tracePt t="20183" x="3910013" y="2205038"/>
          <p14:tracePt t="20194" x="3914775" y="2205038"/>
          <p14:tracePt t="20199" x="3933825" y="2205038"/>
          <p14:tracePt t="20207" x="3948113" y="2205038"/>
          <p14:tracePt t="20215" x="3957638" y="2205038"/>
          <p14:tracePt t="20223" x="3981450" y="2205038"/>
          <p14:tracePt t="20231" x="4005263" y="2205038"/>
          <p14:tracePt t="20239" x="4014788" y="2205038"/>
          <p14:tracePt t="20248" x="4038600" y="2195513"/>
          <p14:tracePt t="20255" x="4062413" y="2195513"/>
          <p14:tracePt t="20264" x="4081463" y="2195513"/>
          <p14:tracePt t="20271" x="4114800" y="2195513"/>
          <p14:tracePt t="20281" x="4138613" y="2195513"/>
          <p14:tracePt t="20287" x="4162425" y="2185988"/>
          <p14:tracePt t="20297" x="4195763" y="2185988"/>
          <p14:tracePt t="20303" x="4210050" y="2181225"/>
          <p14:tracePt t="20314" x="4233863" y="2181225"/>
          <p14:tracePt t="20321" x="4262438" y="2181225"/>
          <p14:tracePt t="20331" x="4295775" y="2181225"/>
          <p14:tracePt t="20337" x="4319588" y="2181225"/>
          <p14:tracePt t="20348" x="4343400" y="2181225"/>
          <p14:tracePt t="20353" x="4357688" y="2181225"/>
          <p14:tracePt t="20364" x="4400550" y="2181225"/>
          <p14:tracePt t="20369" x="4424363" y="2181225"/>
          <p14:tracePt t="20381" x="4438650" y="2181225"/>
          <p14:tracePt t="20385" x="4481513" y="2181225"/>
          <p14:tracePt t="20398" x="4514850" y="2181225"/>
          <p14:tracePt t="20401" x="4548188" y="2181225"/>
          <p14:tracePt t="20414" x="4581525" y="2185988"/>
          <p14:tracePt t="20418" x="4605338" y="2185988"/>
          <p14:tracePt t="20431" x="4662488" y="2185988"/>
          <p14:tracePt t="20434" x="4676775" y="2185988"/>
          <p14:tracePt t="20447" x="4719638" y="2185988"/>
          <p14:tracePt t="20450" x="4752975" y="2185988"/>
          <p14:tracePt t="20464" x="4791075" y="2185988"/>
          <p14:tracePt t="20465" x="4833938" y="2185988"/>
          <p14:tracePt t="20473" x="4867275" y="2185988"/>
          <p14:tracePt t="20481" x="4891088" y="2185988"/>
          <p14:tracePt t="20489" x="4914900" y="2185988"/>
          <p14:tracePt t="20498" x="4933950" y="2185988"/>
          <p14:tracePt t="20505" x="4948238" y="2185988"/>
          <p14:tracePt t="20514" x="4967288" y="2185988"/>
          <p14:tracePt t="20521" x="4981575" y="2185988"/>
          <p14:tracePt t="20531" x="4995863" y="2185988"/>
          <p14:tracePt t="20537" x="5024438" y="2185988"/>
          <p14:tracePt t="20548" x="5048250" y="2185988"/>
          <p14:tracePt t="20553" x="5081588" y="2185988"/>
          <p14:tracePt t="20565" x="5095875" y="2185988"/>
          <p14:tracePt t="20569" x="5114925" y="2195513"/>
          <p14:tracePt t="20581" x="5138738" y="2195513"/>
          <p14:tracePt t="20587" x="5143500" y="2195513"/>
          <p14:tracePt t="20598" x="5162550" y="2195513"/>
          <p14:tracePt t="20603" x="5176838" y="2195513"/>
          <p14:tracePt t="20615" x="5186363" y="2195513"/>
          <p14:tracePt t="20619" x="5210175" y="2195513"/>
          <p14:tracePt t="20631" x="5229225" y="2195513"/>
          <p14:tracePt t="20635" x="5253038" y="2195513"/>
          <p14:tracePt t="20648" x="5276850" y="2205038"/>
          <p14:tracePt t="20651" x="5300663" y="2205038"/>
          <p14:tracePt t="20664" x="5324475" y="2205038"/>
          <p14:tracePt t="20668" x="5334000" y="2205038"/>
          <p14:tracePt t="20681" x="5357813" y="2205038"/>
          <p14:tracePt t="20684" x="5367338" y="2205038"/>
          <p14:tracePt t="20698" x="5376863" y="2214563"/>
          <p14:tracePt t="20699" x="5391150" y="2214563"/>
          <p14:tracePt t="20707" x="5405438" y="2214563"/>
          <p14:tracePt t="20723" x="5424488" y="2214563"/>
          <p14:tracePt t="20731" x="5457825" y="2214563"/>
          <p14:tracePt t="20739" x="5481638" y="2214563"/>
          <p14:tracePt t="20748" x="5495925" y="2214563"/>
          <p14:tracePt t="20755" x="5524500" y="2214563"/>
          <p14:tracePt t="20763" x="5538788" y="2214563"/>
          <p14:tracePt t="20771" x="5548313" y="2214563"/>
          <p14:tracePt t="20779" x="5562600" y="2214563"/>
          <p14:tracePt t="20787" x="5572125" y="2214563"/>
          <p14:tracePt t="20795" x="5581650" y="2214563"/>
          <p14:tracePt t="20819" x="5586413" y="2214563"/>
          <p14:tracePt t="20843" x="5595938" y="2214563"/>
          <p14:tracePt t="20853" x="5605463" y="2214563"/>
          <p14:tracePt t="20869" x="5629275" y="2214563"/>
          <p14:tracePt t="20875" x="5638800" y="2214563"/>
          <p14:tracePt t="20885" x="5653088" y="2214563"/>
          <p14:tracePt t="20893" x="5676900" y="2214563"/>
          <p14:tracePt t="20901" x="5695950" y="2214563"/>
          <p14:tracePt t="20909" x="5700713" y="2214563"/>
          <p14:tracePt t="20917" x="5710238" y="2214563"/>
          <p14:tracePt t="20928" x="5734050" y="2214563"/>
          <p14:tracePt t="20933" x="5753100" y="2214563"/>
          <p14:tracePt t="20941" x="5767388" y="2214563"/>
          <p14:tracePt t="20949" x="5786438" y="2214563"/>
          <p14:tracePt t="20957" x="5800725" y="2214563"/>
          <p14:tracePt t="20965" x="5824538" y="2214563"/>
          <p14:tracePt t="20973" x="5843588" y="2214563"/>
          <p14:tracePt t="20982" x="5867400" y="2214563"/>
          <p14:tracePt t="20989" x="5881688" y="2214563"/>
          <p14:tracePt t="20997" x="5905500" y="2214563"/>
          <p14:tracePt t="21005" x="5924550" y="2214563"/>
          <p14:tracePt t="21013" x="5957888" y="2214563"/>
          <p14:tracePt t="21021" x="5991225" y="2214563"/>
          <p14:tracePt t="21031" x="6015038" y="2214563"/>
          <p14:tracePt t="21037" x="6029325" y="2214563"/>
          <p14:tracePt t="21045" x="6062663" y="2214563"/>
          <p14:tracePt t="21053" x="6081713" y="2214563"/>
          <p14:tracePt t="21062" x="6086475" y="2214563"/>
          <p14:tracePt t="21069" x="6110288" y="2214563"/>
          <p14:tracePt t="21078" x="6138863" y="2214563"/>
          <p14:tracePt t="21085" x="6153150" y="2214563"/>
          <p14:tracePt t="21094" x="6176963" y="2214563"/>
          <p14:tracePt t="21101" x="6219825" y="2214563"/>
          <p14:tracePt t="21110" x="6257925" y="2214563"/>
          <p14:tracePt t="21119" x="6300788" y="2214563"/>
          <p14:tracePt t="21127" x="6348413" y="2214563"/>
          <p14:tracePt t="21135" x="6400800" y="2214563"/>
          <p14:tracePt t="21144" x="6415088" y="2214563"/>
          <p14:tracePt t="21151" x="6457950" y="2214563"/>
          <p14:tracePt t="21160" x="6481763" y="2214563"/>
          <p14:tracePt t="21167" x="6505575" y="2214563"/>
          <p14:tracePt t="21177" x="6529388" y="2214563"/>
          <p14:tracePt t="21183" x="6572250" y="2214563"/>
          <p14:tracePt t="21194" x="6605588" y="2214563"/>
          <p14:tracePt t="21199" x="6638925" y="2214563"/>
          <p14:tracePt t="21210" x="6662738" y="2219325"/>
          <p14:tracePt t="21215" x="6686550" y="2219325"/>
          <p14:tracePt t="21227" x="6696075" y="2219325"/>
          <p14:tracePt t="21239" x="6700838" y="2219325"/>
          <p14:tracePt t="21473" x="6710363" y="2219325"/>
          <p14:tracePt t="23415" x="6710363" y="2228850"/>
          <p14:tracePt t="23423" x="6700838" y="2228850"/>
          <p14:tracePt t="23431" x="6700838" y="2243138"/>
          <p14:tracePt t="23439" x="6696075" y="2262188"/>
          <p14:tracePt t="23447" x="6696075" y="2276475"/>
          <p14:tracePt t="23455" x="6696075" y="2286000"/>
          <p14:tracePt t="23463" x="6686550" y="2300288"/>
          <p14:tracePt t="23471" x="6686550" y="2309813"/>
          <p14:tracePt t="23480" x="6686550" y="2319338"/>
          <p14:tracePt t="23487" x="6677025" y="2319338"/>
          <p14:tracePt t="23495" x="6677025" y="2328863"/>
          <p14:tracePt t="23511" x="6677025" y="2333625"/>
          <p14:tracePt t="23527" x="6667500" y="2333625"/>
          <p14:tracePt t="23535" x="6667500" y="2343150"/>
          <p14:tracePt t="23543" x="6667500" y="2352675"/>
          <p14:tracePt t="23559" x="6667500" y="2357438"/>
          <p14:tracePt t="23567" x="6662738" y="2366963"/>
          <p14:tracePt t="23575" x="6653213" y="2386013"/>
          <p14:tracePt t="23583" x="6653213" y="2400300"/>
          <p14:tracePt t="23593" x="6643688" y="2409825"/>
          <p14:tracePt t="23600" x="6643688" y="2419350"/>
          <p14:tracePt t="23607" x="6643688" y="2424113"/>
          <p14:tracePt t="23615" x="6643688" y="2433638"/>
          <p14:tracePt t="23634" x="6643688" y="2443163"/>
          <p14:tracePt t="23650" x="6638925" y="2443163"/>
          <p14:tracePt t="23655" x="6638925" y="2447925"/>
          <p14:tracePt t="23671" x="6638925" y="2457450"/>
          <p14:tracePt t="23689" x="6638925" y="2466975"/>
          <p14:tracePt t="23705" x="6638925" y="2476500"/>
          <p14:tracePt t="23714" x="6638925" y="2481263"/>
          <p14:tracePt t="23721" x="6638925" y="2490788"/>
          <p14:tracePt t="23730" x="6638925" y="2514600"/>
          <p14:tracePt t="23737" x="6638925" y="2524125"/>
          <p14:tracePt t="23745" x="6629400" y="2538413"/>
          <p14:tracePt t="23753" x="6629400" y="2557463"/>
          <p14:tracePt t="23761" x="6629400" y="2562225"/>
          <p14:tracePt t="23769" x="6629400" y="2581275"/>
          <p14:tracePt t="23777" x="6619875" y="2590800"/>
          <p14:tracePt t="23785" x="6619875" y="2595563"/>
          <p14:tracePt t="23793" x="6619875" y="2605088"/>
          <p14:tracePt t="23801" x="6619875" y="2614613"/>
          <p14:tracePt t="23809" x="6610350" y="2628900"/>
          <p14:tracePt t="23817" x="6610350" y="2647950"/>
          <p14:tracePt t="23825" x="6610350" y="2662238"/>
          <p14:tracePt t="23834" x="6605588" y="2681288"/>
          <p14:tracePt t="23841" x="6605588" y="2695575"/>
          <p14:tracePt t="23849" x="6605588" y="2709863"/>
          <p14:tracePt t="23857" x="6596063" y="2728913"/>
          <p14:tracePt t="23865" x="6596063" y="2752725"/>
          <p14:tracePt t="23873" x="6586538" y="2776538"/>
          <p14:tracePt t="23884" x="6581775" y="2809875"/>
          <p14:tracePt t="23889" x="6581775" y="2833688"/>
          <p14:tracePt t="23897" x="6572250" y="2852738"/>
          <p14:tracePt t="23905" x="6572250" y="2867025"/>
          <p14:tracePt t="23914" x="6572250" y="2886075"/>
          <p14:tracePt t="23921" x="6572250" y="2900363"/>
          <p14:tracePt t="23931" x="6562725" y="2914650"/>
          <p14:tracePt t="23937" x="6562725" y="2957513"/>
          <p14:tracePt t="23947" x="6562725" y="2981325"/>
          <p14:tracePt t="23953" x="6562725" y="3005138"/>
          <p14:tracePt t="23964" x="6562725" y="3033713"/>
          <p14:tracePt t="23971" x="6562725" y="3062288"/>
          <p14:tracePt t="23980" x="6562725" y="3090863"/>
          <p14:tracePt t="23987" x="6562725" y="3114675"/>
          <p14:tracePt t="23996" x="6562725" y="3128963"/>
          <p14:tracePt t="24003" x="6562725" y="3152775"/>
          <p14:tracePt t="24013" x="6562725" y="3186113"/>
          <p14:tracePt t="24019" x="6562725" y="3209925"/>
          <p14:tracePt t="24030" x="6562725" y="3243263"/>
          <p14:tracePt t="24035" x="6581775" y="3276600"/>
          <p14:tracePt t="24046" x="6581775" y="3309938"/>
          <p14:tracePt t="24051" x="6586538" y="3352800"/>
          <p14:tracePt t="24063" x="6596063" y="3367088"/>
          <p14:tracePt t="24068" x="6605588" y="3409950"/>
          <p14:tracePt t="24080" x="6605588" y="3433763"/>
          <p14:tracePt t="24084" x="6610350" y="3443288"/>
          <p14:tracePt t="24096" x="6610350" y="3448050"/>
          <p14:tracePt t="24181" x="6610350" y="3457575"/>
          <p14:tracePt t="24195" x="6610350" y="3467100"/>
          <p14:tracePt t="24227" x="6610350" y="3471863"/>
          <p14:tracePt t="24293" x="6610350" y="3481388"/>
          <p14:tracePt t="24317" x="6610350" y="3490913"/>
          <p14:tracePt t="24334" x="6610350" y="3500438"/>
          <p14:tracePt t="24365" x="6610350" y="3505200"/>
          <p14:tracePt t="24397" x="6610350" y="3514725"/>
          <p14:tracePt t="24414" x="6610350" y="3524250"/>
          <p14:tracePt t="24429" x="6610350" y="3533775"/>
          <p14:tracePt t="24437" x="6610350" y="3538538"/>
          <p14:tracePt t="24453" x="6610350" y="3548063"/>
          <p14:tracePt t="24461" x="6610350" y="3557588"/>
          <p14:tracePt t="24477" x="6605588" y="3562350"/>
          <p14:tracePt t="24493" x="6605588" y="3571875"/>
          <p14:tracePt t="24519" x="6605588" y="3581400"/>
          <p14:tracePt t="24551" x="6596063" y="3590925"/>
          <p14:tracePt t="24559" x="6596063" y="3595688"/>
          <p14:tracePt t="24575" x="6596063" y="3605213"/>
          <p14:tracePt t="24584" x="6596063" y="3614738"/>
          <p14:tracePt t="24591" x="6586538" y="3614738"/>
          <p14:tracePt t="24615" x="6586538" y="3619500"/>
          <p14:tracePt t="24647" x="6586538" y="3629025"/>
          <p14:tracePt t="24664" x="6581775" y="3638550"/>
          <p14:tracePt t="24671" x="6581775" y="3648075"/>
          <p14:tracePt t="24679" x="6581775" y="3652838"/>
          <p14:tracePt t="24687" x="6572250" y="3652838"/>
          <p14:tracePt t="24695" x="6572250" y="3662363"/>
          <p14:tracePt t="24711" x="6572250" y="3671888"/>
          <p14:tracePt t="24727" x="6562725" y="3671888"/>
          <p14:tracePt t="24751" x="6562725" y="3676650"/>
          <p14:tracePt t="24768" x="6553200" y="3686175"/>
          <p14:tracePt t="24793" x="6553200" y="3695700"/>
          <p14:tracePt t="24799" x="6548438" y="3695700"/>
          <p14:tracePt t="24818" x="6548438" y="3705225"/>
          <p14:tracePt t="24865" x="6548438" y="3709988"/>
          <p14:tracePt t="24873" x="6538913" y="3709988"/>
          <p14:tracePt t="24905" x="6529388" y="3719513"/>
          <p14:tracePt t="24929" x="6529388" y="3729038"/>
          <p14:tracePt t="24937" x="6519863" y="3729038"/>
          <p14:tracePt t="24993" x="6519863" y="3738563"/>
          <p14:tracePt t="25009" x="6515100" y="3738563"/>
          <p14:tracePt t="25025" x="6515100" y="3743325"/>
          <p14:tracePt t="25041" x="6505575" y="3743325"/>
          <p14:tracePt t="25059" x="6505575" y="3752850"/>
          <p14:tracePt t="25065" x="6496050" y="3752850"/>
          <p14:tracePt t="25083" x="6491288" y="3762375"/>
          <p14:tracePt t="25091" x="6481763" y="3762375"/>
          <p14:tracePt t="25099" x="6457950" y="3776663"/>
          <p14:tracePt t="25107" x="6424613" y="3795713"/>
          <p14:tracePt t="25115" x="6381750" y="3810000"/>
          <p14:tracePt t="25123" x="6324600" y="3843338"/>
          <p14:tracePt t="25131" x="6300788" y="3852863"/>
          <p14:tracePt t="25139" x="6234113" y="3876675"/>
          <p14:tracePt t="25148" x="6162675" y="3910013"/>
          <p14:tracePt t="25155" x="6105525" y="3924300"/>
          <p14:tracePt t="25163" x="6053138" y="3948113"/>
          <p14:tracePt t="25171" x="5962650" y="3990975"/>
          <p14:tracePt t="25179" x="5905500" y="4024313"/>
          <p14:tracePt t="25187" x="5834063" y="4062413"/>
          <p14:tracePt t="25195" x="5767388" y="4095750"/>
          <p14:tracePt t="25203" x="5686425" y="4148138"/>
          <p14:tracePt t="25211" x="5595938" y="4186238"/>
          <p14:tracePt t="25219" x="5529263" y="4229100"/>
          <p14:tracePt t="25227" x="5481638" y="4252913"/>
          <p14:tracePt t="25235" x="5405438" y="4286250"/>
          <p14:tracePt t="25243" x="5357813" y="4319588"/>
          <p14:tracePt t="25252" x="5300663" y="4343400"/>
          <p14:tracePt t="25259" x="5262563" y="4367213"/>
          <p14:tracePt t="25268" x="5229225" y="4381500"/>
          <p14:tracePt t="25275" x="5195888" y="4410075"/>
          <p14:tracePt t="25285" x="5172075" y="4414838"/>
          <p14:tracePt t="25291" x="5143500" y="4433888"/>
          <p14:tracePt t="25302" x="5129213" y="4448175"/>
          <p14:tracePt t="25307" x="5095875" y="4467225"/>
          <p14:tracePt t="25318" x="5072063" y="4481513"/>
          <p14:tracePt t="25325" x="5057775" y="4481513"/>
          <p14:tracePt t="25335" x="5029200" y="4500563"/>
          <p14:tracePt t="25341" x="5014913" y="4505325"/>
          <p14:tracePt t="25352" x="5005388" y="4505325"/>
          <p14:tracePt t="25363" x="4995863" y="4514850"/>
          <p14:tracePt t="25389" x="4991100" y="4514850"/>
          <p14:tracePt t="25775" x="4995863" y="4514850"/>
          <p14:tracePt t="25832" x="5005388" y="4514850"/>
          <p14:tracePt t="25839" x="5005388" y="4524375"/>
          <p14:tracePt t="26073" x="5014913" y="4524375"/>
          <p14:tracePt t="26129" x="5024438" y="4524375"/>
          <p14:tracePt t="26145" x="5029200" y="4529138"/>
          <p14:tracePt t="26161" x="5038725" y="4529138"/>
          <p14:tracePt t="26179" x="5048250" y="4529138"/>
          <p14:tracePt t="26275" x="5057775" y="4529138"/>
          <p14:tracePt t="26323" x="5062538" y="4529138"/>
          <p14:tracePt t="26379" x="5072063" y="4529138"/>
          <p14:tracePt t="26403" x="5081588" y="4529138"/>
          <p14:tracePt t="26419" x="5086350" y="4529138"/>
          <p14:tracePt t="26427" x="5095875" y="4529138"/>
          <p14:tracePt t="26437" x="5114925" y="4529138"/>
          <p14:tracePt t="26443" x="5129213" y="4538663"/>
          <p14:tracePt t="26453" x="5143500" y="4538663"/>
          <p14:tracePt t="26459" x="5153025" y="4548188"/>
          <p14:tracePt t="26469" x="5172075" y="4548188"/>
          <p14:tracePt t="26486" x="5176838" y="4557713"/>
          <p14:tracePt t="26517" x="5186363" y="4557713"/>
          <p14:tracePt t="32031" x="5186363" y="4548188"/>
          <p14:tracePt t="32055" x="5195888" y="4538663"/>
          <p14:tracePt t="33199" x="5195888" y="4529138"/>
          <p14:tracePt t="33208" x="5200650" y="4529138"/>
          <p14:tracePt t="33215" x="5210175" y="4524375"/>
          <p14:tracePt t="33224" x="5219700" y="4514850"/>
          <p14:tracePt t="33231" x="5233988" y="4505325"/>
          <p14:tracePt t="33239" x="5253038" y="4491038"/>
          <p14:tracePt t="33263" x="5276850" y="4481513"/>
          <p14:tracePt t="33272" x="5286375" y="4471988"/>
          <p14:tracePt t="33281" x="5300663" y="4471988"/>
          <p14:tracePt t="33291" x="5319713" y="4467225"/>
          <p14:tracePt t="33297" x="5324475" y="4467225"/>
          <p14:tracePt t="33303" x="5348288" y="4457700"/>
          <p14:tracePt t="33313" x="5367338" y="4448175"/>
          <p14:tracePt t="33322" x="5381625" y="4448175"/>
          <p14:tracePt t="33329" x="5405438" y="4433888"/>
          <p14:tracePt t="33341" x="5438775" y="4424363"/>
          <p14:tracePt t="33345" x="5472113" y="4410075"/>
          <p14:tracePt t="33353" x="5505450" y="4400550"/>
          <p14:tracePt t="33361" x="5538788" y="4381500"/>
          <p14:tracePt t="33372" x="5586413" y="4352925"/>
          <p14:tracePt t="33377" x="5619750" y="4333875"/>
          <p14:tracePt t="33385" x="5662613" y="4310063"/>
          <p14:tracePt t="33393" x="5729288" y="4267200"/>
          <p14:tracePt t="33401" x="5786438" y="4243388"/>
          <p14:tracePt t="33409" x="5834063" y="4219575"/>
          <p14:tracePt t="33417" x="5900738" y="4186238"/>
          <p14:tracePt t="33425" x="5924550" y="4176713"/>
          <p14:tracePt t="33433" x="5972175" y="4152900"/>
          <p14:tracePt t="33442" x="6029325" y="4119563"/>
          <p14:tracePt t="33449" x="6081713" y="4095750"/>
          <p14:tracePt t="33458" x="6110288" y="4081463"/>
          <p14:tracePt t="33465" x="6196013" y="4029075"/>
          <p14:tracePt t="33475" x="6257925" y="4005263"/>
          <p14:tracePt t="33481" x="6343650" y="3971925"/>
          <p14:tracePt t="33491" x="6400800" y="3943350"/>
          <p14:tracePt t="33497" x="6448425" y="3910013"/>
          <p14:tracePt t="33509" x="6505575" y="3881438"/>
          <p14:tracePt t="33513" x="6553200" y="3857625"/>
          <p14:tracePt t="33525" x="6586538" y="3833813"/>
          <p14:tracePt t="33529" x="6619875" y="3819525"/>
          <p14:tracePt t="33541" x="6662738" y="3795713"/>
          <p14:tracePt t="33545" x="6696075" y="3776663"/>
          <p14:tracePt t="33558" x="6696075" y="3767138"/>
          <p14:tracePt t="33563" x="6710363" y="3762375"/>
          <p14:tracePt t="33575" x="6724650" y="3752850"/>
          <p14:tracePt t="33579" x="6734175" y="3743325"/>
          <p14:tracePt t="33592" x="6743700" y="3738563"/>
          <p14:tracePt t="33595" x="6753225" y="3729038"/>
          <p14:tracePt t="34577" x="6753225" y="3738563"/>
          <p14:tracePt t="34593" x="6743700" y="3743325"/>
          <p14:tracePt t="34601" x="6743700" y="3752850"/>
          <p14:tracePt t="34609" x="6734175" y="3752850"/>
          <p14:tracePt t="34617" x="6734175" y="3762375"/>
          <p14:tracePt t="34626" x="6734175" y="3767138"/>
          <p14:tracePt t="34634" x="6724650" y="3767138"/>
          <p14:tracePt t="34642" x="6724650" y="3776663"/>
          <p14:tracePt t="34649" x="6724650" y="3786188"/>
          <p14:tracePt t="34657" x="6719888" y="3786188"/>
          <p14:tracePt t="34676" x="6710363" y="3795713"/>
          <p14:tracePt t="34681" x="6710363" y="3800475"/>
          <p14:tracePt t="34697" x="6710363" y="3810000"/>
          <p14:tracePt t="34707" x="6700838" y="3810000"/>
          <p14:tracePt t="34723" x="6700838" y="3819525"/>
          <p14:tracePt t="34731" x="6696075" y="3819525"/>
          <p14:tracePt t="34742" x="6696075" y="3824288"/>
          <p14:tracePt t="34747" x="6686550" y="3824288"/>
          <p14:tracePt t="34756" x="6686550" y="3833813"/>
          <p14:tracePt t="34763" x="6677025" y="3833813"/>
          <p14:tracePt t="34771" x="6677025" y="3843338"/>
          <p14:tracePt t="34787" x="6667500" y="3843338"/>
          <p14:tracePt t="34795" x="6667500" y="3852863"/>
          <p14:tracePt t="34803" x="6662738" y="3852863"/>
          <p14:tracePt t="34811" x="6653213" y="3857625"/>
          <p14:tracePt t="34819" x="6638925" y="3867150"/>
          <p14:tracePt t="34827" x="6629400" y="3867150"/>
          <p14:tracePt t="34835" x="6619875" y="3881438"/>
          <p14:tracePt t="34843" x="6610350" y="3881438"/>
          <p14:tracePt t="34851" x="6610350" y="3890963"/>
          <p14:tracePt t="34859" x="6605588" y="3890963"/>
          <p14:tracePt t="34867" x="6596063" y="3890963"/>
          <p14:tracePt t="34877" x="6586538" y="3900488"/>
          <p14:tracePt t="34891" x="6581775" y="3900488"/>
          <p14:tracePt t="34899" x="6572250" y="3900488"/>
          <p14:tracePt t="34907" x="6553200" y="3910013"/>
          <p14:tracePt t="34915" x="6538913" y="3914775"/>
          <p14:tracePt t="34926" x="6519863" y="3924300"/>
          <p14:tracePt t="34931" x="6505575" y="3933825"/>
          <p14:tracePt t="34940" x="6491288" y="3943350"/>
          <p14:tracePt t="34947" x="6472238" y="3943350"/>
          <p14:tracePt t="34956" x="6457950" y="3948113"/>
          <p14:tracePt t="34964" x="6434138" y="3948113"/>
          <p14:tracePt t="34973" x="6415088" y="3957638"/>
          <p14:tracePt t="34981" x="6400800" y="3967163"/>
          <p14:tracePt t="34993" x="6381750" y="3967163"/>
          <p14:tracePt t="34997" x="6367463" y="3971925"/>
          <p14:tracePt t="35006" x="6348413" y="3981450"/>
          <p14:tracePt t="35013" x="6334125" y="3990975"/>
          <p14:tracePt t="35021" x="6300788" y="4000500"/>
          <p14:tracePt t="35029" x="6286500" y="4005263"/>
          <p14:tracePt t="35040" x="6267450" y="4005263"/>
          <p14:tracePt t="35045" x="6257925" y="4014788"/>
          <p14:tracePt t="35053" x="6243638" y="4014788"/>
          <p14:tracePt t="35061" x="6234113" y="4024313"/>
          <p14:tracePt t="35069" x="6219825" y="4024313"/>
          <p14:tracePt t="35077" x="6210300" y="4024313"/>
          <p14:tracePt t="35093" x="6210300" y="4029075"/>
          <p14:tracePt t="35101" x="6200775" y="4029075"/>
          <p14:tracePt t="35110" x="6196013" y="4029075"/>
          <p14:tracePt t="35118" x="6186488" y="4038600"/>
          <p14:tracePt t="35126" x="6176963" y="4038600"/>
          <p14:tracePt t="35133" x="6167438" y="4048125"/>
          <p14:tracePt t="35141" x="6162675" y="4048125"/>
          <p14:tracePt t="35149" x="6143625" y="4057650"/>
          <p14:tracePt t="35157" x="6138863" y="4057650"/>
          <p14:tracePt t="35181" x="6129338" y="4057650"/>
          <p14:tracePt t="35190" x="6129338" y="4062413"/>
          <p14:tracePt t="35213" x="6119813" y="4062413"/>
          <p14:tracePt t="35237" x="6110288" y="4062413"/>
          <p14:tracePt t="35247" x="6110288" y="4071938"/>
          <p14:tracePt t="35263" x="6105525" y="4071938"/>
          <p14:tracePt t="44326" x="6119813" y="4038600"/>
          <p14:tracePt t="44334" x="6119813" y="4029075"/>
          <p14:tracePt t="44342" x="6138863" y="4000500"/>
          <p14:tracePt t="44351" x="6138863" y="3971925"/>
          <p14:tracePt t="44358" x="6153150" y="3933825"/>
          <p14:tracePt t="44367" x="6162675" y="3890963"/>
          <p14:tracePt t="44374" x="6167438" y="3857625"/>
          <p14:tracePt t="44382" x="6176963" y="3810000"/>
          <p14:tracePt t="44390" x="6176963" y="3776663"/>
          <p14:tracePt t="44399" x="6196013" y="3709988"/>
          <p14:tracePt t="44406" x="6200775" y="3638550"/>
          <p14:tracePt t="44415" x="6210300" y="3562350"/>
          <p14:tracePt t="44422" x="6219825" y="3500438"/>
          <p14:tracePt t="44430" x="6243638" y="3433763"/>
          <p14:tracePt t="44438" x="6267450" y="3367088"/>
          <p14:tracePt t="44446" x="6310313" y="3267075"/>
          <p14:tracePt t="44454" x="6343650" y="3195638"/>
          <p14:tracePt t="44465" x="6372225" y="3138488"/>
          <p14:tracePt t="44472" x="6438900" y="3033713"/>
          <p14:tracePt t="44484" x="6491288" y="2933700"/>
          <p14:tracePt t="44488" x="6548438" y="2833688"/>
          <p14:tracePt t="44494" x="6605588" y="2728913"/>
          <p14:tracePt t="44504" x="6677025" y="2581275"/>
          <p14:tracePt t="44512" x="6753225" y="2466975"/>
          <p14:tracePt t="44520" x="6858000" y="2276475"/>
          <p14:tracePt t="44528" x="6915150" y="2171700"/>
          <p14:tracePt t="44536" x="7053263" y="1957388"/>
          <p14:tracePt t="44544" x="7210425" y="1714500"/>
          <p14:tracePt t="44552" x="7343775" y="1509713"/>
          <p14:tracePt t="44560" x="7486650" y="1276350"/>
          <p14:tracePt t="44568" x="7653338" y="1033463"/>
          <p14:tracePt t="44576" x="7777163" y="833438"/>
          <p14:tracePt t="44584" x="7939088" y="571500"/>
          <p14:tracePt t="44592" x="8043863" y="409575"/>
          <p14:tracePt t="44601" x="8162925" y="238125"/>
          <p14:tracePt t="44608" x="8224838" y="1238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442" y="552826"/>
            <a:ext cx="6176776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It’s a proven facts that air travel is safer than automobile </a:t>
            </a:r>
          </a:p>
        </p:txBody>
      </p:sp>
      <p:pic>
        <p:nvPicPr>
          <p:cNvPr id="8" name="Picture 7" descr="Person carrying rolling luggage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" b="-2"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26133"/>
              </p:ext>
            </p:extLst>
          </p:nvPr>
        </p:nvGraphicFramePr>
        <p:xfrm>
          <a:off x="5100638" y="2286000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CCEF0DF-6815-3244-AAC5-490241A9BFBF}"/>
              </a:ext>
            </a:extLst>
          </p:cNvPr>
          <p:cNvSpPr/>
          <p:nvPr/>
        </p:nvSpPr>
        <p:spPr>
          <a:xfrm>
            <a:off x="6738433" y="5888316"/>
            <a:ext cx="28600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MAKE A PLAN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E023C08-8A03-444C-A152-E11C4CEFD8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5987"/>
    </mc:Choice>
    <mc:Fallback>
      <p:transition spd="slow" advTm="15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89" x="5881688" y="6834188"/>
          <p14:tracePt t="6094" x="5891213" y="6810375"/>
          <p14:tracePt t="6105" x="5891213" y="6753225"/>
          <p14:tracePt t="6110" x="5900738" y="6686550"/>
          <p14:tracePt t="6121" x="5915025" y="6629400"/>
          <p14:tracePt t="6126" x="5924550" y="6548438"/>
          <p14:tracePt t="6138" x="5938838" y="6438900"/>
          <p14:tracePt t="6144" x="5957888" y="6315075"/>
          <p14:tracePt t="6155" x="5962650" y="6219825"/>
          <p14:tracePt t="6160" x="5972175" y="6105525"/>
          <p14:tracePt t="6171" x="5981700" y="5991225"/>
          <p14:tracePt t="6176" x="5991225" y="5900738"/>
          <p14:tracePt t="6187" x="5991225" y="5786438"/>
          <p14:tracePt t="6192" x="5991225" y="5610225"/>
          <p14:tracePt t="6205" x="5995988" y="5481638"/>
          <p14:tracePt t="6211" x="5995988" y="5376863"/>
          <p14:tracePt t="6221" x="6005513" y="5262563"/>
          <p14:tracePt t="6225" x="6005513" y="5105400"/>
          <p14:tracePt t="6238" x="6005513" y="4991100"/>
          <p14:tracePt t="6241" x="6015038" y="4876800"/>
          <p14:tracePt t="6254" x="6015038" y="4733925"/>
          <p14:tracePt t="6257" x="6015038" y="4619625"/>
          <p14:tracePt t="6271" x="6015038" y="4500563"/>
          <p14:tracePt t="6274" x="6015038" y="4300538"/>
          <p14:tracePt t="6287" x="6015038" y="4186238"/>
          <p14:tracePt t="6292" x="6015038" y="4071938"/>
          <p14:tracePt t="6304" x="6015038" y="3957638"/>
          <p14:tracePt t="6305" x="6015038" y="3843338"/>
          <p14:tracePt t="6312" x="6015038" y="3738563"/>
          <p14:tracePt t="6321" x="6024563" y="3676650"/>
          <p14:tracePt t="6328" x="6024563" y="3571875"/>
          <p14:tracePt t="6338" x="6038850" y="3481388"/>
          <p14:tracePt t="6344" x="6048375" y="3409950"/>
          <p14:tracePt t="6355" x="6053138" y="3352800"/>
          <p14:tracePt t="6360" x="6072188" y="3243263"/>
          <p14:tracePt t="6371" x="6086475" y="3162300"/>
          <p14:tracePt t="6376" x="6096000" y="3081338"/>
          <p14:tracePt t="6388" x="6105525" y="3024188"/>
          <p14:tracePt t="6394" x="6105525" y="2981325"/>
          <p14:tracePt t="6404" x="6105525" y="2947988"/>
          <p14:tracePt t="6410" x="6105525" y="2909888"/>
          <p14:tracePt t="6421" x="6110288" y="2900363"/>
          <p14:tracePt t="6684" x="6110288" y="2909888"/>
          <p14:tracePt t="6692" x="6110288" y="2933700"/>
          <p14:tracePt t="6701" x="6105525" y="2967038"/>
          <p14:tracePt t="6709" x="6105525" y="2990850"/>
          <p14:tracePt t="6721" x="6096000" y="3081338"/>
          <p14:tracePt t="6726" x="6096000" y="3162300"/>
          <p14:tracePt t="6732" x="6096000" y="3276600"/>
          <p14:tracePt t="6740" x="6096000" y="3390900"/>
          <p14:tracePt t="6748" x="6096000" y="3629025"/>
          <p14:tracePt t="6756" x="6096000" y="3971925"/>
          <p14:tracePt t="6764" x="6086475" y="4324350"/>
          <p14:tracePt t="6773" x="6062663" y="4676775"/>
          <p14:tracePt t="6780" x="6029325" y="5048250"/>
          <p14:tracePt t="6788" x="5991225" y="5391150"/>
          <p14:tracePt t="6796" x="5924550" y="5719763"/>
          <p14:tracePt t="6805" x="5857875" y="6029325"/>
          <p14:tracePt t="6812" x="5819775" y="6210300"/>
          <p14:tracePt t="6821" x="5767388" y="6424613"/>
          <p14:tracePt t="6828" x="5734050" y="6548438"/>
          <p14:tracePt t="6838" x="5710238" y="6643688"/>
          <p14:tracePt t="6844" x="5676900" y="6767513"/>
          <p14:tracePt t="6855" x="5662613" y="6834188"/>
          <p14:tracePt t="8529" x="7839075" y="6815138"/>
          <p14:tracePt t="8536" x="7948613" y="6638925"/>
          <p14:tracePt t="8544" x="8005763" y="6515100"/>
          <p14:tracePt t="8557" x="8120063" y="6243638"/>
          <p14:tracePt t="8560" x="8191500" y="6029325"/>
          <p14:tracePt t="8568" x="8248650" y="5824538"/>
          <p14:tracePt t="8576" x="8291513" y="5553075"/>
          <p14:tracePt t="8584" x="8310563" y="5357813"/>
          <p14:tracePt t="8593" x="8310563" y="5138738"/>
          <p14:tracePt t="8600" x="8315325" y="4924425"/>
          <p14:tracePt t="8608" x="8315325" y="4614863"/>
          <p14:tracePt t="8616" x="8315325" y="4414838"/>
          <p14:tracePt t="8625" x="8315325" y="4176713"/>
          <p14:tracePt t="8632" x="8315325" y="4048125"/>
          <p14:tracePt t="8642" x="8324850" y="3824288"/>
          <p14:tracePt t="8648" x="8334375" y="3709988"/>
          <p14:tracePt t="8659" x="8339138" y="3595688"/>
          <p14:tracePt t="8666" x="8348663" y="3500438"/>
          <p14:tracePt t="8674" x="8348663" y="3424238"/>
          <p14:tracePt t="8683" x="8348663" y="3367088"/>
          <p14:tracePt t="8691" x="8339138" y="3295650"/>
          <p14:tracePt t="8699" x="8334375" y="3238500"/>
          <p14:tracePt t="8707" x="8324850" y="3219450"/>
          <p14:tracePt t="8714" x="8315325" y="3181350"/>
          <p14:tracePt t="8723" x="8315325" y="3171825"/>
          <p14:tracePt t="11518" x="8324850" y="3181350"/>
          <p14:tracePt t="11527" x="8358188" y="3205163"/>
          <p14:tracePt t="11535" x="8382000" y="3219450"/>
          <p14:tracePt t="11543" x="8462963" y="3262313"/>
          <p14:tracePt t="11550" x="8577263" y="3295650"/>
          <p14:tracePt t="11559" x="8710613" y="3324225"/>
          <p14:tracePt t="11567" x="8929688" y="3367088"/>
          <p14:tracePt t="11575" x="9244013" y="3390900"/>
          <p14:tracePt t="11582" x="9553575" y="3414713"/>
          <p14:tracePt t="11592" x="9972675" y="3433763"/>
          <p14:tracePt t="11598" x="10382250" y="3443288"/>
          <p14:tracePt t="11609" x="10691813" y="3443288"/>
          <p14:tracePt t="11615" x="11029950" y="3443288"/>
          <p14:tracePt t="11622" x="11215688" y="3443288"/>
          <p14:tracePt t="11631" x="11349038" y="3433763"/>
          <p14:tracePt t="11639" x="11415713" y="3433763"/>
          <p14:tracePt t="11646" x="11472863" y="3424238"/>
          <p14:tracePt t="11658" x="11496675" y="3409950"/>
          <p14:tracePt t="11729" x="11496675" y="3400425"/>
          <p14:tracePt t="11737" x="11487150" y="3400425"/>
          <p14:tracePt t="11776" x="11477625" y="3400425"/>
          <p14:tracePt t="11784" x="11477625" y="3390900"/>
          <p14:tracePt t="11793" x="11472863" y="3390900"/>
          <p14:tracePt t="11816" x="11463338" y="3390900"/>
          <p14:tracePt t="11825" x="11453813" y="3390900"/>
          <p14:tracePt t="11832" x="11444288" y="3386138"/>
          <p14:tracePt t="11842" x="11430000" y="3386138"/>
          <p14:tracePt t="11849" x="11415713" y="3376613"/>
          <p14:tracePt t="11859" x="11396663" y="3367088"/>
          <p14:tracePt t="11864" x="11387138" y="3367088"/>
          <p14:tracePt t="11873" x="11382375" y="3367088"/>
          <p14:tracePt t="11881" x="11363325" y="3357563"/>
          <p14:tracePt t="11889" x="11358563" y="3357563"/>
          <p14:tracePt t="11897" x="11339513" y="3357563"/>
          <p14:tracePt t="11908" x="11291888" y="3343275"/>
          <p14:tracePt t="11913" x="11258550" y="3343275"/>
          <p14:tracePt t="11921" x="11234738" y="3333750"/>
          <p14:tracePt t="11929" x="11177588" y="3324225"/>
          <p14:tracePt t="11936" x="11134725" y="3319463"/>
          <p14:tracePt t="11945" x="11053763" y="3309938"/>
          <p14:tracePt t="11953" x="11010900" y="3300413"/>
          <p14:tracePt t="11964" x="10972800" y="3300413"/>
          <p14:tracePt t="11969" x="10929938" y="3300413"/>
          <p14:tracePt t="11979" x="10896600" y="3300413"/>
          <p14:tracePt t="11984" x="10858500" y="3300413"/>
          <p14:tracePt t="11995" x="10839450" y="3300413"/>
          <p14:tracePt t="12002" x="10825163" y="3300413"/>
          <p14:tracePt t="12011" x="10815638" y="3300413"/>
          <p14:tracePt t="12695" x="10806113" y="3300413"/>
          <p14:tracePt t="12711" x="10791825" y="3300413"/>
          <p14:tracePt t="12718" x="10782300" y="3309938"/>
          <p14:tracePt t="12727" x="10768013" y="3309938"/>
          <p14:tracePt t="12734" x="10739438" y="3309938"/>
          <p14:tracePt t="12743" x="10691813" y="3324225"/>
          <p14:tracePt t="12750" x="10677525" y="3324225"/>
          <p14:tracePt t="12760" x="10620375" y="3333750"/>
          <p14:tracePt t="12767" x="10577513" y="3333750"/>
          <p14:tracePt t="12776" x="10553700" y="3343275"/>
          <p14:tracePt t="12783" x="10520363" y="3343275"/>
          <p14:tracePt t="12793" x="10472738" y="3352800"/>
          <p14:tracePt t="12799" x="10439400" y="3357563"/>
          <p14:tracePt t="12807" x="10420350" y="3357563"/>
          <p14:tracePt t="12815" x="10396538" y="3367088"/>
          <p14:tracePt t="12823" x="10382250" y="3367088"/>
          <p14:tracePt t="12831" x="10372725" y="3367088"/>
          <p14:tracePt t="12849" x="10363200" y="3367088"/>
          <p14:tracePt t="13524" x="10363200" y="3386138"/>
          <p14:tracePt t="13533" x="10372725" y="3443288"/>
          <p14:tracePt t="13541" x="10372725" y="3514725"/>
          <p14:tracePt t="13549" x="10372725" y="3590925"/>
          <p14:tracePt t="13557" x="10358438" y="3767138"/>
          <p14:tracePt t="13565" x="10325100" y="3900488"/>
          <p14:tracePt t="13573" x="10301288" y="4048125"/>
          <p14:tracePt t="13581" x="10234613" y="4276725"/>
          <p14:tracePt t="13589" x="10191750" y="4414838"/>
          <p14:tracePt t="13597" x="10110788" y="4643438"/>
          <p14:tracePt t="13604" x="10053638" y="4786313"/>
          <p14:tracePt t="13613" x="10010775" y="4924425"/>
          <p14:tracePt t="13621" x="9939338" y="5081588"/>
          <p14:tracePt t="13629" x="9872663" y="5219700"/>
          <p14:tracePt t="13637" x="9805988" y="5357813"/>
          <p14:tracePt t="13645" x="9710738" y="5538788"/>
          <p14:tracePt t="13653" x="9644063" y="5653088"/>
          <p14:tracePt t="13661" x="9577388" y="5743575"/>
          <p14:tracePt t="13671" x="9482138" y="5857875"/>
          <p14:tracePt t="13679" x="9405938" y="5938838"/>
          <p14:tracePt t="13687" x="9315450" y="6015038"/>
          <p14:tracePt t="13695" x="9267825" y="6053138"/>
          <p14:tracePt t="13703" x="9177338" y="6119813"/>
          <p14:tracePt t="13711" x="9086850" y="6167438"/>
          <p14:tracePt t="13719" x="8996363" y="6229350"/>
          <p14:tracePt t="13727" x="8915400" y="6267450"/>
          <p14:tracePt t="13735" x="8858250" y="6300788"/>
          <p14:tracePt t="13744" x="8758238" y="6343650"/>
          <p14:tracePt t="13751" x="8677275" y="6367463"/>
          <p14:tracePt t="13761" x="8610600" y="6391275"/>
          <p14:tracePt t="13767" x="8515350" y="6434138"/>
          <p14:tracePt t="13777" x="8429625" y="6462713"/>
          <p14:tracePt t="13783" x="8367713" y="6491288"/>
          <p14:tracePt t="13793" x="8267700" y="6538913"/>
          <p14:tracePt t="13799" x="8186738" y="6572250"/>
          <p14:tracePt t="13810" x="8120063" y="6596063"/>
          <p14:tracePt t="13815" x="8043863" y="6629400"/>
          <p14:tracePt t="13826" x="7981950" y="6643688"/>
          <p14:tracePt t="13831" x="7896225" y="6662738"/>
          <p14:tracePt t="13844" x="7834313" y="6677025"/>
          <p14:tracePt t="13847" x="7791450" y="6686550"/>
          <p14:tracePt t="13860" x="7710488" y="6686550"/>
          <p14:tracePt t="13863" x="7634288" y="6686550"/>
          <p14:tracePt t="13877" x="7596188" y="6686550"/>
          <p14:tracePt t="13880" x="7505700" y="6686550"/>
          <p14:tracePt t="13894" x="7439025" y="6696075"/>
          <p14:tracePt t="13898" x="7391400" y="6700838"/>
          <p14:tracePt t="13910" x="7324725" y="6710363"/>
          <p14:tracePt t="13914" x="7277100" y="6719888"/>
          <p14:tracePt t="13927" x="7234238" y="6724650"/>
          <p14:tracePt t="13928" x="7200900" y="6724650"/>
          <p14:tracePt t="13935" x="7177088" y="6724650"/>
          <p14:tracePt t="13944" x="7153275" y="6724650"/>
          <p14:tracePt t="13950" x="7143750" y="6724650"/>
          <p14:tracePt t="13961" x="7134225" y="6724650"/>
          <p14:tracePt t="13985" x="7134225" y="6719888"/>
          <p14:tracePt t="14001" x="7134225" y="6700838"/>
          <p14:tracePt t="14010" x="7134225" y="6686550"/>
          <p14:tracePt t="14017" x="7134225" y="6677025"/>
          <p14:tracePt t="14025" x="7134225" y="6667500"/>
          <p14:tracePt t="14033" x="7134225" y="6662738"/>
          <p14:tracePt t="14041" x="7143750" y="6662738"/>
          <p14:tracePt t="14049" x="7143750" y="6653213"/>
          <p14:tracePt t="14060" x="7143750" y="6643688"/>
          <p14:tracePt t="14065" x="7153275" y="6638925"/>
          <p14:tracePt t="14073" x="7153275" y="6629400"/>
          <p14:tracePt t="14081" x="7153275" y="6619875"/>
          <p14:tracePt t="14088" x="7153275" y="6610350"/>
          <p14:tracePt t="14097" x="7162800" y="6605588"/>
          <p14:tracePt t="14129" x="7167563" y="6596063"/>
          <p14:tracePt t="14184" x="7177088" y="6596063"/>
          <p14:tracePt t="14203" x="7186613" y="6596063"/>
          <p14:tracePt t="14211" x="7200900" y="6596063"/>
          <p14:tracePt t="14219" x="7210425" y="6596063"/>
          <p14:tracePt t="14225" x="7243763" y="6596063"/>
          <p14:tracePt t="14235" x="7267575" y="6605588"/>
          <p14:tracePt t="14241" x="7310438" y="6610350"/>
          <p14:tracePt t="14251" x="7343775" y="6619875"/>
          <p14:tracePt t="14261" x="7358063" y="6629400"/>
          <p14:tracePt t="14267" x="7400925" y="6638925"/>
          <p14:tracePt t="14275" x="7439025" y="6643688"/>
          <p14:tracePt t="14283" x="7472363" y="6653213"/>
          <p14:tracePt t="14291" x="7505700" y="6653213"/>
          <p14:tracePt t="14299" x="7548563" y="6662738"/>
          <p14:tracePt t="14311" x="7610475" y="6662738"/>
          <p14:tracePt t="14315" x="7667625" y="6667500"/>
          <p14:tracePt t="14323" x="7724775" y="6677025"/>
          <p14:tracePt t="14331" x="7777163" y="6686550"/>
          <p14:tracePt t="14339" x="7815263" y="6696075"/>
          <p14:tracePt t="14347" x="7891463" y="6700838"/>
          <p14:tracePt t="14355" x="7958138" y="6710363"/>
          <p14:tracePt t="14363" x="8015288" y="6719888"/>
          <p14:tracePt t="14371" x="8086725" y="6719888"/>
          <p14:tracePt t="14379" x="8153400" y="6719888"/>
          <p14:tracePt t="14387" x="8210550" y="6719888"/>
          <p14:tracePt t="14395" x="8281988" y="6719888"/>
          <p14:tracePt t="14403" x="8382000" y="6710363"/>
          <p14:tracePt t="14411" x="8415338" y="6710363"/>
          <p14:tracePt t="14419" x="8505825" y="6696075"/>
          <p14:tracePt t="14428" x="8539163" y="6696075"/>
          <p14:tracePt t="14435" x="8601075" y="6677025"/>
          <p14:tracePt t="14444" x="8643938" y="6667500"/>
          <p14:tracePt t="14451" x="8677275" y="6662738"/>
          <p14:tracePt t="14461" x="8691563" y="6662738"/>
          <p14:tracePt t="14467" x="8710613" y="6653213"/>
          <p14:tracePt t="14477" x="8724900" y="6653213"/>
          <p14:tracePt t="14483" x="8734425" y="6643688"/>
          <p14:tracePt t="14501" x="8743950" y="6643688"/>
          <p14:tracePt t="14517" x="8748713" y="6643688"/>
          <p14:tracePt t="14903" x="8758238" y="6643688"/>
          <p14:tracePt t="14943" x="8758238" y="6638925"/>
          <p14:tracePt t="14951" x="8782050" y="6605588"/>
          <p14:tracePt t="14959" x="8801100" y="6553200"/>
          <p14:tracePt t="14967" x="8834438" y="6491288"/>
          <p14:tracePt t="14975" x="8915400" y="6315075"/>
          <p14:tracePt t="14983" x="8972550" y="6186488"/>
          <p14:tracePt t="14995" x="9063038" y="5934075"/>
          <p14:tracePt t="14999" x="9186863" y="5595938"/>
          <p14:tracePt t="15007" x="9291638" y="5262563"/>
          <p14:tracePt t="15015" x="9420225" y="4762500"/>
          <p14:tracePt t="15023" x="9529763" y="4343400"/>
          <p14:tracePt t="15031" x="9644063" y="3810000"/>
          <p14:tracePt t="15039" x="9734550" y="3286125"/>
          <p14:tracePt t="15047" x="9791700" y="2828925"/>
          <p14:tracePt t="15057" x="9839325" y="2309813"/>
          <p14:tracePt t="15063" x="9882188" y="1876425"/>
          <p14:tracePt t="15073" x="9891713" y="1533525"/>
          <p14:tracePt t="15079" x="9896475" y="1181100"/>
          <p14:tracePt t="15089" x="9896475" y="942975"/>
          <p14:tracePt t="15095" x="9896475" y="785813"/>
          <p14:tracePt t="15105" x="9896475" y="647700"/>
          <p14:tracePt t="15113" x="9896475" y="581025"/>
          <p14:tracePt t="15121" x="9896475" y="500063"/>
          <p14:tracePt t="15129" x="9896475" y="433388"/>
          <p14:tracePt t="15137" x="9906000" y="400050"/>
          <p14:tracePt t="15145" x="9915525" y="385763"/>
          <p14:tracePt t="15153" x="9915525" y="366713"/>
          <p14:tracePt t="15162" x="9920288" y="361950"/>
          <p14:tracePt t="15249" x="9920288" y="352425"/>
          <p14:tracePt t="15257" x="9929813" y="338138"/>
          <p14:tracePt t="15265" x="9939338" y="328613"/>
          <p14:tracePt t="15273" x="9939338" y="319088"/>
          <p14:tracePt t="15281" x="9948863" y="304800"/>
          <p14:tracePt t="15289" x="9953625" y="285750"/>
          <p14:tracePt t="15297" x="9972675" y="252413"/>
          <p14:tracePt t="15305" x="9996488" y="214313"/>
          <p14:tracePt t="15313" x="10029825" y="161925"/>
          <p14:tracePt t="15321" x="10053638" y="114300"/>
          <p14:tracePt t="15331" x="10063163" y="100013"/>
          <p14:tracePt t="15337" x="10101263" y="33338"/>
        </p14:tracePtLst>
      </p14:laserTraceLst>
    </p:ext>
  </p:extLs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55A93C-578E-47D2-96A6-AF17136F6B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9E48938-CE0A-4976-83E6-A8FD4583CC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32B251-29F3-43CE-BD66-A3B48CC7BC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390</TotalTime>
  <Words>427</Words>
  <Application>Microsoft Macintosh PowerPoint</Application>
  <PresentationFormat>Widescreen</PresentationFormat>
  <Paragraphs>72</Paragraphs>
  <Slides>11</Slides>
  <Notes>11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Franklin Gothic Book</vt:lpstr>
      <vt:lpstr>Roboto</vt:lpstr>
      <vt:lpstr>Crop</vt:lpstr>
      <vt:lpstr>Traveling by air is safer than automobile </vt:lpstr>
      <vt:lpstr>AIRLINE REMAIN ONE OF THE SAFEST WAY TO TRAVEL</vt:lpstr>
      <vt:lpstr> </vt:lpstr>
      <vt:lpstr>Air Travel VS Automobile</vt:lpstr>
      <vt:lpstr>Transportation Safety spectrum</vt:lpstr>
      <vt:lpstr>Plane Crash by Model</vt:lpstr>
      <vt:lpstr>Global Travel </vt:lpstr>
      <vt:lpstr>Travelers and profits  </vt:lpstr>
      <vt:lpstr>It’s a proven facts that air travel is safer than automobile 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Aviation Safety Travel </dc:title>
  <dc:creator>Thip Rattanavilay</dc:creator>
  <cp:lastModifiedBy>Thip Rattanavilay</cp:lastModifiedBy>
  <cp:revision>26</cp:revision>
  <dcterms:created xsi:type="dcterms:W3CDTF">2021-08-13T19:03:52Z</dcterms:created>
  <dcterms:modified xsi:type="dcterms:W3CDTF">2021-08-14T01:34:40Z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